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1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17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56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70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40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52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70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10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09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3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3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42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189054-ECDC-425A-B2FB-4EFC5C0326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57AC78C-F390-4887-B356-2D2E8339F4C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9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06ED4-32CD-43AB-B344-A53FEC3B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90AAD3-E6EC-436A-BA4C-86970DE3D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0A1DEB-D8B2-4267-B1E3-DF990335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039821-71E6-4D14-A6A3-00E340040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43B04F-B5E0-41BD-BEEA-A4E6B79F2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sign&#10;&#10;AI-generated content may be incorrect.">
            <a:extLst>
              <a:ext uri="{FF2B5EF4-FFF2-40B4-BE49-F238E27FC236}">
                <a16:creationId xmlns:a16="http://schemas.microsoft.com/office/drawing/2014/main" id="{00419976-E505-9CCE-296B-E012859E3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16568" r="4196" b="15386"/>
          <a:stretch/>
        </p:blipFill>
        <p:spPr>
          <a:xfrm>
            <a:off x="522732" y="521208"/>
            <a:ext cx="11146536" cy="58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6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1A485E-12A8-5754-876D-5E3AF732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7B8A56-638A-063E-6A2C-F08B4BEFC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7D9F02-6CBF-38AC-7151-3BCBB6F94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C51F10-A39F-4BAA-95BA-F5143413D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8F5387-6538-1E79-70DF-B72647A7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E161F7-0006-CA99-F51E-FB893D1AF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2D05F-3C0B-CB5C-E30F-CD6202BB3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D595E-8B7B-A770-5F6A-77EB45168443}"/>
              </a:ext>
            </a:extLst>
          </p:cNvPr>
          <p:cNvSpPr txBox="1"/>
          <p:nvPr/>
        </p:nvSpPr>
        <p:spPr>
          <a:xfrm>
            <a:off x="5462709" y="1148222"/>
            <a:ext cx="59324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Bit of Background</a:t>
            </a:r>
          </a:p>
          <a:p>
            <a:endParaRPr lang="en-GB" sz="2400" dirty="0"/>
          </a:p>
          <a:p>
            <a:r>
              <a:rPr lang="en-GB" sz="2400" dirty="0"/>
              <a:t>Over 2,500 Repair Cafés worldwide</a:t>
            </a:r>
          </a:p>
          <a:p>
            <a:endParaRPr lang="en-GB" sz="2400" dirty="0"/>
          </a:p>
          <a:p>
            <a:r>
              <a:rPr lang="en-GB" sz="2400" dirty="0"/>
              <a:t>Aims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 reduce landfill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tackle “throw away”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pass on valuable skills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Donation based</a:t>
            </a:r>
          </a:p>
        </p:txBody>
      </p:sp>
      <p:pic>
        <p:nvPicPr>
          <p:cNvPr id="3" name="Picture 2" descr="A group of men working on a computer&#10;&#10;AI-generated content may be incorrect.">
            <a:extLst>
              <a:ext uri="{FF2B5EF4-FFF2-40B4-BE49-F238E27FC236}">
                <a16:creationId xmlns:a16="http://schemas.microsoft.com/office/drawing/2014/main" id="{B3BC6D52-8B4D-F1FE-A928-FA782ADC3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14323"/>
          <a:stretch/>
        </p:blipFill>
        <p:spPr>
          <a:xfrm rot="5400000">
            <a:off x="775358" y="1287812"/>
            <a:ext cx="4544198" cy="428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0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98E83-A0CF-11AD-B29A-D78B7C5E7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A606A-534B-624B-DFE8-1261A3870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AEA46-BEAD-B3D2-C42B-9DA8E12A1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0E79B2-1BD0-C52C-DDB4-6A37011DA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DA1F4D-022A-B9A0-E7AE-8D783FCD9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A73F2-A8BF-B5A0-7E72-14A752AEB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66676-E933-6997-1CA3-07A97315B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D4BB4-E95B-9692-51BF-D2395582A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17830" r="2" b="3152"/>
          <a:stretch/>
        </p:blipFill>
        <p:spPr>
          <a:xfrm>
            <a:off x="2001697" y="1411425"/>
            <a:ext cx="8185457" cy="4568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DFE3B1-0EB3-DEF0-47A1-71B0DBEA3306}"/>
              </a:ext>
            </a:extLst>
          </p:cNvPr>
          <p:cNvSpPr txBox="1"/>
          <p:nvPr/>
        </p:nvSpPr>
        <p:spPr>
          <a:xfrm>
            <a:off x="1132041" y="827432"/>
            <a:ext cx="99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Earley Repair Café opened its doors on Sunday 13</a:t>
            </a:r>
            <a:r>
              <a:rPr lang="en-GB" sz="2400" baseline="30000" dirty="0"/>
              <a:t>th</a:t>
            </a:r>
            <a:r>
              <a:rPr lang="en-GB" sz="2400" dirty="0"/>
              <a:t> October 2024</a:t>
            </a:r>
          </a:p>
        </p:txBody>
      </p:sp>
    </p:spTree>
    <p:extLst>
      <p:ext uri="{BB962C8B-B14F-4D97-AF65-F5344CB8AC3E}">
        <p14:creationId xmlns:p14="http://schemas.microsoft.com/office/powerpoint/2010/main" val="30803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0650B-4B30-A8EA-F4EE-8E9AE8C22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51F749-46E2-5782-E374-34C87C483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3E273C-8B89-8A28-9779-0C9B2CAB6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17CC58-2E88-15FA-C2E6-BFDB79E4D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F7CFB-05B7-A9E9-54DF-5C02F7944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4CA6F8-7EFE-DE35-E79A-BF1F479E3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2958FE-A59E-420D-17FA-1003623E9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7045"/>
          <a:stretch/>
        </p:blipFill>
        <p:spPr>
          <a:xfrm rot="5400000">
            <a:off x="1152274" y="3191199"/>
            <a:ext cx="2838708" cy="2738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C0333-83AD-F767-09FE-C655618CF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11122"/>
          <a:stretch/>
        </p:blipFill>
        <p:spPr>
          <a:xfrm rot="5400000">
            <a:off x="4635358" y="3191198"/>
            <a:ext cx="2838708" cy="2738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EF725-9F5F-7BCC-3983-168C1C1D6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  <p:pic>
        <p:nvPicPr>
          <p:cNvPr id="15" name="Picture 14" descr="A group of people working on a sewing machine&#10;&#10;AI-generated content may be incorrect.">
            <a:extLst>
              <a:ext uri="{FF2B5EF4-FFF2-40B4-BE49-F238E27FC236}">
                <a16:creationId xmlns:a16="http://schemas.microsoft.com/office/drawing/2014/main" id="{4F2B786D-21E5-90C7-CB14-4175F809D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t="3011"/>
          <a:stretch/>
        </p:blipFill>
        <p:spPr>
          <a:xfrm rot="5400000">
            <a:off x="8118442" y="3191198"/>
            <a:ext cx="2838708" cy="27381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6405F0-6299-E219-D3DD-9DAC5D922794}"/>
              </a:ext>
            </a:extLst>
          </p:cNvPr>
          <p:cNvSpPr txBox="1"/>
          <p:nvPr/>
        </p:nvSpPr>
        <p:spPr>
          <a:xfrm>
            <a:off x="1133614" y="1061487"/>
            <a:ext cx="99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When and where is the Earley Repair Café?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74F83-4250-0C9D-F34C-86BBF4C6C2E7}"/>
              </a:ext>
            </a:extLst>
          </p:cNvPr>
          <p:cNvSpPr txBox="1"/>
          <p:nvPr/>
        </p:nvSpPr>
        <p:spPr>
          <a:xfrm>
            <a:off x="1361396" y="1523152"/>
            <a:ext cx="992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Second Sunday of the month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10am – 1pm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Centrepoint Community Centre</a:t>
            </a:r>
          </a:p>
        </p:txBody>
      </p:sp>
    </p:spTree>
    <p:extLst>
      <p:ext uri="{BB962C8B-B14F-4D97-AF65-F5344CB8AC3E}">
        <p14:creationId xmlns:p14="http://schemas.microsoft.com/office/powerpoint/2010/main" val="208983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8E18A-6BED-76BF-1385-26321D527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B14450-D522-A000-E913-47FE1DA39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4BDF9-3DFB-F94B-BE22-105507C7E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F5603C-B5CE-EB6E-CA51-C33FA1BA8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E24957-0E59-C7FA-E63A-7F08EEC4B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D89E0-0C65-C34F-9C91-69F98FC61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4A50D-1C59-FAB8-9307-8DC4FC38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  <p:pic>
        <p:nvPicPr>
          <p:cNvPr id="3" name="Picture 2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94D12931-CC82-5CC3-4CBB-988992BB5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r="3442"/>
          <a:stretch/>
        </p:blipFill>
        <p:spPr>
          <a:xfrm rot="5400000">
            <a:off x="955715" y="1099396"/>
            <a:ext cx="2389738" cy="2202987"/>
          </a:xfrm>
          <a:prstGeom prst="rect">
            <a:avLst/>
          </a:prstGeom>
        </p:spPr>
      </p:pic>
      <p:pic>
        <p:nvPicPr>
          <p:cNvPr id="7" name="Picture 6" descr="A person holding a teddy bear&#10;&#10;AI-generated content may be incorrect.">
            <a:extLst>
              <a:ext uri="{FF2B5EF4-FFF2-40B4-BE49-F238E27FC236}">
                <a16:creationId xmlns:a16="http://schemas.microsoft.com/office/drawing/2014/main" id="{1720BBE5-5AC8-FF61-B1DC-97B3BDBBA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14716"/>
          <a:stretch/>
        </p:blipFill>
        <p:spPr>
          <a:xfrm rot="5400000">
            <a:off x="955714" y="3553143"/>
            <a:ext cx="2389739" cy="2202987"/>
          </a:xfrm>
          <a:prstGeom prst="rect">
            <a:avLst/>
          </a:prstGeom>
        </p:spPr>
      </p:pic>
      <p:pic>
        <p:nvPicPr>
          <p:cNvPr id="11" name="Picture 10" descr="A person working on a bicycle&#10;&#10;AI-generated content may be incorrect.">
            <a:extLst>
              <a:ext uri="{FF2B5EF4-FFF2-40B4-BE49-F238E27FC236}">
                <a16:creationId xmlns:a16="http://schemas.microsoft.com/office/drawing/2014/main" id="{23CBCE97-03FF-3B11-B147-45DF7981DC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r="5694"/>
          <a:stretch/>
        </p:blipFill>
        <p:spPr>
          <a:xfrm rot="5400000">
            <a:off x="3225150" y="1096953"/>
            <a:ext cx="2384854" cy="22029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D659DD-D881-D049-73BE-B726AB1C0A9C}"/>
              </a:ext>
            </a:extLst>
          </p:cNvPr>
          <p:cNvSpPr txBox="1"/>
          <p:nvPr/>
        </p:nvSpPr>
        <p:spPr>
          <a:xfrm>
            <a:off x="5865736" y="973208"/>
            <a:ext cx="545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What do we repair?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CBE9E3-00C9-8B93-42D0-B8E7848AFBD9}"/>
              </a:ext>
            </a:extLst>
          </p:cNvPr>
          <p:cNvSpPr txBox="1"/>
          <p:nvPr/>
        </p:nvSpPr>
        <p:spPr>
          <a:xfrm>
            <a:off x="5994353" y="1450841"/>
            <a:ext cx="54568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Textiles / clothing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Soft toys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Bikes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Small kitchen appliances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Tools / garden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Furniture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Ornaments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Bags			</a:t>
            </a:r>
          </a:p>
          <a:p>
            <a:endParaRPr lang="en-GB" sz="2400" dirty="0"/>
          </a:p>
          <a:p>
            <a:r>
              <a:rPr lang="en-GB" sz="2400" dirty="0"/>
              <a:t>							etc </a:t>
            </a:r>
            <a:r>
              <a:rPr lang="en-GB" sz="2400" dirty="0" err="1"/>
              <a:t>etc</a:t>
            </a:r>
            <a:r>
              <a:rPr lang="en-GB" sz="2400" dirty="0"/>
              <a:t> etc………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252C64-6A42-D298-A1C6-3967F0B5DD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10" r="6422"/>
          <a:stretch/>
        </p:blipFill>
        <p:spPr>
          <a:xfrm>
            <a:off x="3316083" y="3467127"/>
            <a:ext cx="2198332" cy="23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D6FA0-6F25-C891-E87C-BA121E745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2F2D84-72CD-303E-718F-B371A658E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C6327-5A35-A5AC-FBC8-76A80A935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F52993-1920-FE4E-8743-52B4D6133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6A39F4-0615-3E81-C88B-C33DE080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99BBB3-12F2-F5FD-FE59-185DDF6C3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0512A-66D8-83DE-2CEF-2FCA9599B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82677D-68E7-5987-D8EE-7AF34D648C12}"/>
              </a:ext>
            </a:extLst>
          </p:cNvPr>
          <p:cNvSpPr txBox="1"/>
          <p:nvPr/>
        </p:nvSpPr>
        <p:spPr>
          <a:xfrm>
            <a:off x="6094427" y="990068"/>
            <a:ext cx="476168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Who’s Involved?</a:t>
            </a:r>
          </a:p>
          <a:p>
            <a:endParaRPr lang="en-GB" sz="2400" dirty="0"/>
          </a:p>
          <a:p>
            <a:r>
              <a:rPr lang="en-GB" sz="2400" dirty="0"/>
              <a:t>5 organisers</a:t>
            </a:r>
          </a:p>
          <a:p>
            <a:endParaRPr lang="en-GB" sz="2400" dirty="0"/>
          </a:p>
          <a:p>
            <a:r>
              <a:rPr lang="en-GB" sz="2400" dirty="0"/>
              <a:t>28 volunteers signed up </a:t>
            </a:r>
          </a:p>
          <a:p>
            <a:r>
              <a:rPr lang="en-GB" sz="2400" dirty="0"/>
              <a:t>(usually 14 – 18 attend each session)</a:t>
            </a:r>
          </a:p>
          <a:p>
            <a:endParaRPr lang="en-GB" sz="2400" dirty="0"/>
          </a:p>
          <a:p>
            <a:r>
              <a:rPr lang="en-GB" sz="2400" dirty="0"/>
              <a:t>3 volunteer roles</a:t>
            </a:r>
          </a:p>
          <a:p>
            <a:endParaRPr lang="en-GB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Repairers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Reception &amp; Registration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Café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C52073-FD66-492D-EF52-E29CA7B22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89" y="990068"/>
            <a:ext cx="4504557" cy="48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3F46D-502C-EECC-4EEF-9732828A1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048CAB-63CF-267D-489D-D8F8CD87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DD1C6A-9818-48E0-9BDC-1AF88B19F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899A3-8BB1-F616-A104-DB9981687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6922E0-EF01-C8AA-CDA0-7CF8C6731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D9BD29-210D-58A2-08FF-BD52A0AD0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7EBB0-7B82-EB0A-FE69-59C0AD443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0C2585-2CA6-F842-1A9F-0F305731E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r="23316"/>
          <a:stretch/>
        </p:blipFill>
        <p:spPr>
          <a:xfrm rot="5400000">
            <a:off x="1143693" y="3144139"/>
            <a:ext cx="2849241" cy="2874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20B48-E5B5-D502-06EC-76C214CAC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r="12808"/>
          <a:stretch/>
        </p:blipFill>
        <p:spPr>
          <a:xfrm rot="5400000">
            <a:off x="4671379" y="3136763"/>
            <a:ext cx="2849241" cy="2871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96B14-0D4F-7190-D2DE-6F8E7ED90BDA}"/>
              </a:ext>
            </a:extLst>
          </p:cNvPr>
          <p:cNvSpPr txBox="1"/>
          <p:nvPr/>
        </p:nvSpPr>
        <p:spPr>
          <a:xfrm>
            <a:off x="1133614" y="1061487"/>
            <a:ext cx="99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At the first session:</a:t>
            </a:r>
          </a:p>
        </p:txBody>
      </p:sp>
      <p:pic>
        <p:nvPicPr>
          <p:cNvPr id="9" name="Picture 8" descr="A person working on a bicycle&#10;&#10;AI-generated content may be incorrect.">
            <a:extLst>
              <a:ext uri="{FF2B5EF4-FFF2-40B4-BE49-F238E27FC236}">
                <a16:creationId xmlns:a16="http://schemas.microsoft.com/office/drawing/2014/main" id="{B66F2F01-0270-E663-7405-F1A17F0E0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81" y="3156635"/>
            <a:ext cx="2871785" cy="2871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75278-6D5D-A72F-9363-3520FC2DEBF7}"/>
              </a:ext>
            </a:extLst>
          </p:cNvPr>
          <p:cNvSpPr txBox="1"/>
          <p:nvPr/>
        </p:nvSpPr>
        <p:spPr>
          <a:xfrm>
            <a:off x="1228863" y="1583193"/>
            <a:ext cx="992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19 volunteers attended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47 items were registered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21 of these were fully repaired (plus 6 pending/partial repairs)</a:t>
            </a:r>
          </a:p>
        </p:txBody>
      </p:sp>
    </p:spTree>
    <p:extLst>
      <p:ext uri="{BB962C8B-B14F-4D97-AF65-F5344CB8AC3E}">
        <p14:creationId xmlns:p14="http://schemas.microsoft.com/office/powerpoint/2010/main" val="590800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CDEDE-0DAF-E073-3B3C-8A4B107C6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823FF5-AC9E-244F-AC9B-04F98EF89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E7B2DC-11CC-1769-16AB-9752F4FD4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D6CF28-474B-4404-FF07-222192E77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1C8E6C-DD9C-D865-EA44-9CAADCE8C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EF8CD8-F5FB-75A2-E40B-47B34BB97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4B8B7-8F06-F9E8-8988-C0535049F98A}"/>
              </a:ext>
            </a:extLst>
          </p:cNvPr>
          <p:cNvSpPr txBox="1"/>
          <p:nvPr/>
        </p:nvSpPr>
        <p:spPr>
          <a:xfrm>
            <a:off x="1077921" y="907142"/>
            <a:ext cx="47616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Stats so far…</a:t>
            </a:r>
          </a:p>
          <a:p>
            <a:endParaRPr lang="en-GB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243 items registered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53% fully repaired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15% partially repaired or pending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That’s 165 items saved!</a:t>
            </a:r>
          </a:p>
        </p:txBody>
      </p:sp>
      <p:pic>
        <p:nvPicPr>
          <p:cNvPr id="3" name="Picture 2" descr="A person and person holding an umbrella&#10;&#10;AI-generated content may be incorrect.">
            <a:extLst>
              <a:ext uri="{FF2B5EF4-FFF2-40B4-BE49-F238E27FC236}">
                <a16:creationId xmlns:a16="http://schemas.microsoft.com/office/drawing/2014/main" id="{D95EBCA9-8D11-F659-DABC-E80BF9DAA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r="17981"/>
          <a:stretch/>
        </p:blipFill>
        <p:spPr>
          <a:xfrm rot="5400000">
            <a:off x="1140634" y="3090743"/>
            <a:ext cx="2935547" cy="3060973"/>
          </a:xfrm>
          <a:prstGeom prst="rect">
            <a:avLst/>
          </a:prstGeom>
        </p:spPr>
      </p:pic>
      <p:pic>
        <p:nvPicPr>
          <p:cNvPr id="8" name="Picture 7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7AC436F4-A758-45A6-350B-83F6B544C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7"/>
          <a:stretch/>
        </p:blipFill>
        <p:spPr>
          <a:xfrm rot="5400000">
            <a:off x="4648977" y="3365372"/>
            <a:ext cx="2925846" cy="2552996"/>
          </a:xfrm>
          <a:prstGeom prst="rect">
            <a:avLst/>
          </a:prstGeom>
        </p:spPr>
      </p:pic>
      <p:pic>
        <p:nvPicPr>
          <p:cNvPr id="10" name="Picture 9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C0B67819-0E74-5F70-0029-7EF89F867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10468" r="23948"/>
          <a:stretch/>
        </p:blipFill>
        <p:spPr>
          <a:xfrm>
            <a:off x="8084906" y="3167425"/>
            <a:ext cx="3050232" cy="2925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56613-A667-D36A-6EE9-205B0645D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47221-5FD7-E4BD-9ABF-A2446365B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CF0D99D-F245-7FBE-FFB3-1A98D9E3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217314-B79D-68B1-5462-6EEF6D832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E53B18-3E46-EAA9-456B-02B5CC5DF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67973A-55C8-AFCD-50C3-D8A46043E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E8940A-F34F-C602-0BCD-138C310800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E5A06-A405-8AD1-EFB3-57D87D98C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89" b="93333" l="6389" r="92963">
                        <a14:foregroundMark x1="18889" y1="22407" x2="18889" y2="22407"/>
                        <a14:foregroundMark x1="38704" y1="10556" x2="23333" y2="17315"/>
                        <a14:foregroundMark x1="23333" y1="17315" x2="15185" y2="30278"/>
                        <a14:foregroundMark x1="15185" y1="30278" x2="14352" y2="39907"/>
                        <a14:foregroundMark x1="38611" y1="10278" x2="60278" y2="8519"/>
                        <a14:foregroundMark x1="60278" y1="8519" x2="82315" y2="25833"/>
                        <a14:foregroundMark x1="82315" y1="25833" x2="89259" y2="40833"/>
                        <a14:foregroundMark x1="89259" y1="40833" x2="89630" y2="64537"/>
                        <a14:foregroundMark x1="89630" y1="64537" x2="82407" y2="76944"/>
                        <a14:foregroundMark x1="82407" y1="76944" x2="64259" y2="86296"/>
                        <a14:foregroundMark x1="64259" y1="86296" x2="44815" y2="90093"/>
                        <a14:foregroundMark x1="44815" y1="90093" x2="33241" y2="87593"/>
                        <a14:foregroundMark x1="33241" y1="87593" x2="16019" y2="71204"/>
                        <a14:foregroundMark x1="16019" y1="71204" x2="9630" y2="56019"/>
                        <a14:foregroundMark x1="9630" y1="56019" x2="9815" y2="35370"/>
                        <a14:foregroundMark x1="9815" y1="35370" x2="11574" y2="31667"/>
                        <a14:foregroundMark x1="90926" y1="41852" x2="92963" y2="50556"/>
                        <a14:foregroundMark x1="92963" y1="50556" x2="92222" y2="57778"/>
                        <a14:foregroundMark x1="51111" y1="6574" x2="43611" y2="7500"/>
                        <a14:foregroundMark x1="6481" y1="48333" x2="7685" y2="55833"/>
                        <a14:foregroundMark x1="45370" y1="93333" x2="55463" y2="9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" r="266" b="2"/>
          <a:stretch/>
        </p:blipFill>
        <p:spPr>
          <a:xfrm rot="21600000">
            <a:off x="10970858" y="5624896"/>
            <a:ext cx="1217982" cy="1237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CCB2A4-03E5-F5A4-346A-F1FD3B85A6F6}"/>
              </a:ext>
            </a:extLst>
          </p:cNvPr>
          <p:cNvSpPr txBox="1"/>
          <p:nvPr/>
        </p:nvSpPr>
        <p:spPr>
          <a:xfrm>
            <a:off x="6839447" y="2969568"/>
            <a:ext cx="4320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Any Questions?</a:t>
            </a:r>
          </a:p>
        </p:txBody>
      </p:sp>
      <p:pic>
        <p:nvPicPr>
          <p:cNvPr id="3" name="Picture 2" descr="A blue and orange sign&#10;&#10;AI-generated content may be incorrect.">
            <a:extLst>
              <a:ext uri="{FF2B5EF4-FFF2-40B4-BE49-F238E27FC236}">
                <a16:creationId xmlns:a16="http://schemas.microsoft.com/office/drawing/2014/main" id="{C9E12D20-FC95-B049-5E2D-42F86E75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73" y="1161124"/>
            <a:ext cx="4533276" cy="4533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4A1987-05D7-68E0-AD20-1260F8ABDC10}"/>
              </a:ext>
            </a:extLst>
          </p:cNvPr>
          <p:cNvSpPr txBox="1"/>
          <p:nvPr/>
        </p:nvSpPr>
        <p:spPr>
          <a:xfrm>
            <a:off x="3189026" y="5798917"/>
            <a:ext cx="581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www.earley-tc.gov.uk/earley-repair-cafe</a:t>
            </a:r>
          </a:p>
        </p:txBody>
      </p:sp>
    </p:spTree>
    <p:extLst>
      <p:ext uri="{BB962C8B-B14F-4D97-AF65-F5344CB8AC3E}">
        <p14:creationId xmlns:p14="http://schemas.microsoft.com/office/powerpoint/2010/main" val="41643518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B6749"/>
      </a:accent1>
      <a:accent2>
        <a:srgbClr val="2F2C7E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FF0B62F1355948A9F2857E8A9281C7" ma:contentTypeVersion="18" ma:contentTypeDescription="Create a new document." ma:contentTypeScope="" ma:versionID="a8d8f5adbc81a25fd0022af00952f125">
  <xsd:schema xmlns:xsd="http://www.w3.org/2001/XMLSchema" xmlns:xs="http://www.w3.org/2001/XMLSchema" xmlns:p="http://schemas.microsoft.com/office/2006/metadata/properties" xmlns:ns2="abeecf1c-038d-4299-9f0b-b275749891ee" xmlns:ns3="ccf9aba4-7bb1-42f6-8a69-9cfd64c9f99a" targetNamespace="http://schemas.microsoft.com/office/2006/metadata/properties" ma:root="true" ma:fieldsID="6277788effb2f0e8844ddec3d507f8b1" ns2:_="" ns3:_="">
    <xsd:import namespace="abeecf1c-038d-4299-9f0b-b275749891ee"/>
    <xsd:import namespace="ccf9aba4-7bb1-42f6-8a69-9cfd64c9f9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ecf1c-038d-4299-9f0b-b27574989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0d81a85-0778-4bb1-9bee-112800e12c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9aba4-7bb1-42f6-8a69-9cfd64c9f9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4f88206-19fa-4a78-9919-96fd4ee94fb5}" ma:internalName="TaxCatchAll" ma:showField="CatchAllData" ma:web="ccf9aba4-7bb1-42f6-8a69-9cfd64c9f9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eecf1c-038d-4299-9f0b-b275749891ee">
      <Terms xmlns="http://schemas.microsoft.com/office/infopath/2007/PartnerControls"/>
    </lcf76f155ced4ddcb4097134ff3c332f>
    <TaxCatchAll xmlns="ccf9aba4-7bb1-42f6-8a69-9cfd64c9f99a" xsi:nil="true"/>
  </documentManagement>
</p:properties>
</file>

<file path=customXml/itemProps1.xml><?xml version="1.0" encoding="utf-8"?>
<ds:datastoreItem xmlns:ds="http://schemas.openxmlformats.org/officeDocument/2006/customXml" ds:itemID="{7EF72166-C8DE-42A3-9EF1-69BA0532FA5B}"/>
</file>

<file path=customXml/itemProps2.xml><?xml version="1.0" encoding="utf-8"?>
<ds:datastoreItem xmlns:ds="http://schemas.openxmlformats.org/officeDocument/2006/customXml" ds:itemID="{396646EA-8E5F-429B-86B8-9BCA475DE35A}"/>
</file>

<file path=customXml/itemProps3.xml><?xml version="1.0" encoding="utf-8"?>
<ds:datastoreItem xmlns:ds="http://schemas.openxmlformats.org/officeDocument/2006/customXml" ds:itemID="{13E92DB9-DA46-4582-A58F-E8AF264B0BD9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299</TotalTime>
  <Words>180</Words>
  <Application>Microsoft Office PowerPoint</Application>
  <PresentationFormat>Widescreen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Friend</dc:creator>
  <cp:lastModifiedBy>Jessica Friend</cp:lastModifiedBy>
  <cp:revision>1</cp:revision>
  <dcterms:created xsi:type="dcterms:W3CDTF">2025-04-24T09:58:30Z</dcterms:created>
  <dcterms:modified xsi:type="dcterms:W3CDTF">2025-04-24T14:57:53Z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0x010100C0FF0B62F1355948A9F2857E8A9281C7</vt:lpwstr>
  </property>
</Properties>
</file>