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5D_EFE4EE24.xml" ContentType="application/vnd.ms-powerpoint.comments+xml"/>
  <Override PartName="/ppt/notesSlides/notesSlide5.xml" ContentType="application/vnd.openxmlformats-officedocument.presentationml.notesSlide+xml"/>
  <Override PartName="/ppt/comments/modernComment_160_643C3EB2.xml" ContentType="application/vnd.ms-powerpoint.comments+xml"/>
  <Override PartName="/ppt/notesSlides/notesSlide6.xml" ContentType="application/vnd.openxmlformats-officedocument.presentationml.notesSlide+xml"/>
  <Override PartName="/ppt/comments/modernComment_162_B80A5B8D.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22"/>
  </p:notesMasterIdLst>
  <p:sldIdLst>
    <p:sldId id="277" r:id="rId6"/>
    <p:sldId id="323" r:id="rId7"/>
    <p:sldId id="280" r:id="rId8"/>
    <p:sldId id="347" r:id="rId9"/>
    <p:sldId id="348" r:id="rId10"/>
    <p:sldId id="353" r:id="rId11"/>
    <p:sldId id="350" r:id="rId12"/>
    <p:sldId id="351" r:id="rId13"/>
    <p:sldId id="349" r:id="rId14"/>
    <p:sldId id="332" r:id="rId15"/>
    <p:sldId id="352" r:id="rId16"/>
    <p:sldId id="354" r:id="rId17"/>
    <p:sldId id="335" r:id="rId18"/>
    <p:sldId id="357" r:id="rId19"/>
    <p:sldId id="355" r:id="rId20"/>
    <p:sldId id="356" r:id="rId21"/>
  </p:sldIdLst>
  <p:sldSz cx="12192000" cy="6858000"/>
  <p:notesSz cx="6858000" cy="9144000"/>
  <p:defaultTextStyle>
    <a:defPPr marL="0" marR="0" indent="0" algn="l" defTabSz="457144" rtl="0" fontAlgn="auto" latinLnBrk="1" hangingPunct="0">
      <a:lnSpc>
        <a:spcPct val="100000"/>
      </a:lnSpc>
      <a:spcBef>
        <a:spcPts val="0"/>
      </a:spcBef>
      <a:spcAft>
        <a:spcPts val="0"/>
      </a:spcAft>
      <a:buClrTx/>
      <a:buSzTx/>
      <a:buFontTx/>
      <a:buNone/>
      <a:tabLst/>
      <a:defRPr kumimoji="0" sz="901" b="0" i="0" u="none" strike="noStrike" cap="none" spc="0" normalizeH="0" baseline="0">
        <a:ln>
          <a:noFill/>
        </a:ln>
        <a:solidFill>
          <a:srgbClr val="000000"/>
        </a:solidFill>
        <a:effectLst/>
        <a:uFillTx/>
      </a:defRPr>
    </a:defPPr>
    <a:lvl1pPr marL="0" marR="0" indent="0"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572"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144"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718"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290"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2862"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434"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007"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579"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22671A-CC77-BA1A-DFBD-A73F24CD9CDB}" name="Gall, Jonathan (ICS)" initials="JG" userId="S::jonathan.gall@ics.gov.uk::ba7af57d-4d72-4a5b-943d-da947faaf896" providerId="AD"/>
  <p188:author id="{256F46B9-BDD7-00FA-C9E0-74D44826D08A}" name="Tubby, Ben" initials="BT" userId="S::Ben.Tubby@atkinsrealis.com::af51b540-dcc6-42d8-bf2a-638e7d5e7c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4F576B-4649-88CB-9AE4-AD3AC9139614}" v="189" dt="2025-04-29T09:07:09.745"/>
    <p1510:client id="{CA7C0E58-C711-F3CC-D981-DF092CB2A3D4}" v="157" dt="2025-04-29T09:47:29.655"/>
    <p1510:client id="{EFCC5F99-55FD-49EE-DBCB-B41B53B80F6A}" v="278" dt="2025-04-29T08:42:14.27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9" d="100"/>
          <a:sy n="49" d="100"/>
        </p:scale>
        <p:origin x="520" y="3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4" Type="http://schemas.openxmlformats.org/officeDocument/2006/relationships/viewProps" Target="viewProps.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5/10/relationships/revisionInfo" Target="revisionInfo.xml"/></Relationships>
</file>

<file path=ppt/comments/modernComment_15D_EFE4EE24.xml><?xml version="1.0" encoding="utf-8"?>
<p188:cmLst xmlns:a="http://schemas.openxmlformats.org/drawingml/2006/main" xmlns:r="http://schemas.openxmlformats.org/officeDocument/2006/relationships" xmlns:p188="http://schemas.microsoft.com/office/powerpoint/2018/8/main">
  <p188:cm id="{3B8E0D48-0D26-41B3-8AC2-566DB337514C}" authorId="{3922671A-CC77-BA1A-DFBD-A73F24CD9CDB}" status="resolved" created="2025-02-04T16:15:56.401">
    <ac:txMkLst xmlns:ac="http://schemas.microsoft.com/office/drawing/2013/main/command">
      <pc:docMk xmlns:pc="http://schemas.microsoft.com/office/powerpoint/2013/main/command"/>
      <pc:sldMk xmlns:pc="http://schemas.microsoft.com/office/powerpoint/2013/main/command" cId="4024757796" sldId="300"/>
      <ac:spMk id="520" creationId="{6A95CD15-37F2-580F-4861-3AAE14FB71D2}"/>
      <ac:txMk cp="0" len="8">
        <ac:context len="78" hash="2048982868"/>
      </ac:txMk>
    </ac:txMkLst>
    <p188:txBody>
      <a:bodyPr/>
      <a:lstStyle/>
      <a:p>
        <a:r>
          <a:rPr lang="en-GB"/>
          <a:t>You will get questions on this. Bit vague - highest NZ standard? Suggest rewording - stringent perhaps</a:t>
        </a:r>
      </a:p>
    </p188:txBody>
  </p188:cm>
  <p188:cm id="{E435A988-2099-4582-881E-455888D06A9E}" authorId="{3922671A-CC77-BA1A-DFBD-A73F24CD9CDB}" status="resolved" created="2025-02-04T16:16:20.480">
    <ac:txMkLst xmlns:ac="http://schemas.microsoft.com/office/drawing/2013/main/command">
      <pc:docMk xmlns:pc="http://schemas.microsoft.com/office/powerpoint/2013/main/command"/>
      <pc:sldMk xmlns:pc="http://schemas.microsoft.com/office/powerpoint/2013/main/command" cId="4024757796" sldId="300"/>
      <ac:spMk id="520" creationId="{6A95CD15-37F2-580F-4861-3AAE14FB71D2}"/>
      <ac:txMk cp="0">
        <ac:context len="78" hash="2048982868"/>
      </ac:txMk>
    </ac:txMkLst>
    <p188:txBody>
      <a:bodyPr/>
      <a:lstStyle/>
      <a:p>
        <a:r>
          <a:rPr lang="en-GB"/>
          <a:t>Sense of scale useful - add to accomodate 300 stafff?</a:t>
        </a:r>
      </a:p>
    </p188:txBody>
  </p188:cm>
</p188:cmLst>
</file>

<file path=ppt/comments/modernComment_160_643C3EB2.xml><?xml version="1.0" encoding="utf-8"?>
<p188:cmLst xmlns:a="http://schemas.openxmlformats.org/drawingml/2006/main" xmlns:r="http://schemas.openxmlformats.org/officeDocument/2006/relationships" xmlns:p188="http://schemas.microsoft.com/office/powerpoint/2018/8/main">
  <p188:cm id="{161B80A9-2B2E-41A3-98A4-C8C810317B3A}" authorId="{3922671A-CC77-BA1A-DFBD-A73F24CD9CDB}" status="resolved" created="2025-02-04T16:15:56.401">
    <ac:txMkLst xmlns:ac="http://schemas.microsoft.com/office/drawing/2013/main/command">
      <pc:docMk xmlns:pc="http://schemas.microsoft.com/office/powerpoint/2013/main/command"/>
      <pc:sldMk xmlns:pc="http://schemas.microsoft.com/office/powerpoint/2013/main/command" cId="4024757796" sldId="300"/>
      <ac:spMk id="520" creationId="{6A95CD15-37F2-580F-4861-3AAE14FB71D2}"/>
      <ac:txMk cp="0" len="8">
        <ac:context len="78" hash="2048982868"/>
      </ac:txMk>
    </ac:txMkLst>
    <p188:txBody>
      <a:bodyPr/>
      <a:lstStyle/>
      <a:p>
        <a:r>
          <a:rPr lang="en-GB"/>
          <a:t>You will get questions on this. Bit vague - highest NZ standard? Suggest rewording - stringent perhaps</a:t>
        </a:r>
      </a:p>
    </p188:txBody>
  </p188:cm>
  <p188:cm id="{C71C27F7-572D-426B-83B7-3A2ABCD87DB4}" authorId="{3922671A-CC77-BA1A-DFBD-A73F24CD9CDB}" status="resolved" created="2025-02-04T16:16:20.480">
    <ac:txMkLst xmlns:ac="http://schemas.microsoft.com/office/drawing/2013/main/command">
      <pc:docMk xmlns:pc="http://schemas.microsoft.com/office/powerpoint/2013/main/command"/>
      <pc:sldMk xmlns:pc="http://schemas.microsoft.com/office/powerpoint/2013/main/command" cId="4024757796" sldId="300"/>
      <ac:spMk id="520" creationId="{6A95CD15-37F2-580F-4861-3AAE14FB71D2}"/>
      <ac:txMk cp="0">
        <ac:context len="78" hash="2048982868"/>
      </ac:txMk>
    </ac:txMkLst>
    <p188:txBody>
      <a:bodyPr/>
      <a:lstStyle/>
      <a:p>
        <a:r>
          <a:rPr lang="en-GB"/>
          <a:t>Sense of scale useful - add to accomodate 300 stafff?</a:t>
        </a:r>
      </a:p>
    </p188:txBody>
  </p188:cm>
</p188:cmLst>
</file>

<file path=ppt/comments/modernComment_162_B80A5B8D.xml><?xml version="1.0" encoding="utf-8"?>
<p188:cmLst xmlns:a="http://schemas.openxmlformats.org/drawingml/2006/main" xmlns:r="http://schemas.openxmlformats.org/officeDocument/2006/relationships" xmlns:p188="http://schemas.microsoft.com/office/powerpoint/2018/8/main">
  <p188:cm id="{3013069A-7E57-42F2-B19A-F2A0D1778DB0}" authorId="{3922671A-CC77-BA1A-DFBD-A73F24CD9CDB}" status="resolved" created="2025-02-04T16:15:56.401">
    <ac:txMkLst xmlns:ac="http://schemas.microsoft.com/office/drawing/2013/main/command">
      <pc:docMk xmlns:pc="http://schemas.microsoft.com/office/powerpoint/2013/main/command"/>
      <pc:sldMk xmlns:pc="http://schemas.microsoft.com/office/powerpoint/2013/main/command" cId="4024757796" sldId="300"/>
      <ac:spMk id="520" creationId="{6A95CD15-37F2-580F-4861-3AAE14FB71D2}"/>
      <ac:txMk cp="0" len="8">
        <ac:context len="78" hash="2048982868"/>
      </ac:txMk>
    </ac:txMkLst>
    <p188:txBody>
      <a:bodyPr/>
      <a:lstStyle/>
      <a:p>
        <a:r>
          <a:rPr lang="en-GB"/>
          <a:t>You will get questions on this. Bit vague - highest NZ standard? Suggest rewording - stringent perhaps</a:t>
        </a:r>
      </a:p>
    </p188:txBody>
  </p188:cm>
  <p188:cm id="{9899351F-1522-42DE-B6E3-1D5A41ECC9F8}" authorId="{3922671A-CC77-BA1A-DFBD-A73F24CD9CDB}" status="resolved" created="2025-02-04T16:16:20.480">
    <ac:txMkLst xmlns:ac="http://schemas.microsoft.com/office/drawing/2013/main/command">
      <pc:docMk xmlns:pc="http://schemas.microsoft.com/office/powerpoint/2013/main/command"/>
      <pc:sldMk xmlns:pc="http://schemas.microsoft.com/office/powerpoint/2013/main/command" cId="4024757796" sldId="300"/>
      <ac:spMk id="520" creationId="{6A95CD15-37F2-580F-4861-3AAE14FB71D2}"/>
      <ac:txMk cp="0">
        <ac:context len="78" hash="2048982868"/>
      </ac:txMk>
    </ac:txMkLst>
    <p188:txBody>
      <a:bodyPr/>
      <a:lstStyle/>
      <a:p>
        <a:r>
          <a:rPr lang="en-GB"/>
          <a:t>Sense of scale useful - add to accomodate 300 stafff?</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xfrm>
            <a:off x="381000" y="685800"/>
            <a:ext cx="6096000" cy="3429000"/>
          </a:xfrm>
          <a:prstGeom prst="rect">
            <a:avLst/>
          </a:prstGeom>
        </p:spPr>
        <p:txBody>
          <a:bodyPr/>
          <a:lstStyle/>
          <a:p>
            <a:endParaRPr/>
          </a:p>
        </p:txBody>
      </p:sp>
      <p:sp>
        <p:nvSpPr>
          <p:cNvPr id="127" name="Shape 12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228572" latinLnBrk="0">
      <a:lnSpc>
        <a:spcPct val="117999"/>
      </a:lnSpc>
      <a:defRPr sz="1100">
        <a:latin typeface="Helvetica Neue"/>
        <a:ea typeface="Helvetica Neue"/>
        <a:cs typeface="Helvetica Neue"/>
        <a:sym typeface="Helvetica Neue"/>
      </a:defRPr>
    </a:lvl1pPr>
    <a:lvl2pPr indent="114286" defTabSz="228572" latinLnBrk="0">
      <a:lnSpc>
        <a:spcPct val="117999"/>
      </a:lnSpc>
      <a:defRPr sz="1100">
        <a:latin typeface="Helvetica Neue"/>
        <a:ea typeface="Helvetica Neue"/>
        <a:cs typeface="Helvetica Neue"/>
        <a:sym typeface="Helvetica Neue"/>
      </a:defRPr>
    </a:lvl2pPr>
    <a:lvl3pPr indent="228572" defTabSz="228572" latinLnBrk="0">
      <a:lnSpc>
        <a:spcPct val="117999"/>
      </a:lnSpc>
      <a:defRPr sz="1100">
        <a:latin typeface="Helvetica Neue"/>
        <a:ea typeface="Helvetica Neue"/>
        <a:cs typeface="Helvetica Neue"/>
        <a:sym typeface="Helvetica Neue"/>
      </a:defRPr>
    </a:lvl3pPr>
    <a:lvl4pPr indent="342858" defTabSz="228572" latinLnBrk="0">
      <a:lnSpc>
        <a:spcPct val="117999"/>
      </a:lnSpc>
      <a:defRPr sz="1100">
        <a:latin typeface="Helvetica Neue"/>
        <a:ea typeface="Helvetica Neue"/>
        <a:cs typeface="Helvetica Neue"/>
        <a:sym typeface="Helvetica Neue"/>
      </a:defRPr>
    </a:lvl4pPr>
    <a:lvl5pPr indent="457144" defTabSz="228572" latinLnBrk="0">
      <a:lnSpc>
        <a:spcPct val="117999"/>
      </a:lnSpc>
      <a:defRPr sz="1100">
        <a:latin typeface="Helvetica Neue"/>
        <a:ea typeface="Helvetica Neue"/>
        <a:cs typeface="Helvetica Neue"/>
        <a:sym typeface="Helvetica Neue"/>
      </a:defRPr>
    </a:lvl5pPr>
    <a:lvl6pPr indent="571432" defTabSz="228572" latinLnBrk="0">
      <a:lnSpc>
        <a:spcPct val="117999"/>
      </a:lnSpc>
      <a:defRPr sz="1100">
        <a:latin typeface="Helvetica Neue"/>
        <a:ea typeface="Helvetica Neue"/>
        <a:cs typeface="Helvetica Neue"/>
        <a:sym typeface="Helvetica Neue"/>
      </a:defRPr>
    </a:lvl6pPr>
    <a:lvl7pPr indent="685718" defTabSz="228572" latinLnBrk="0">
      <a:lnSpc>
        <a:spcPct val="117999"/>
      </a:lnSpc>
      <a:defRPr sz="1100">
        <a:latin typeface="Helvetica Neue"/>
        <a:ea typeface="Helvetica Neue"/>
        <a:cs typeface="Helvetica Neue"/>
        <a:sym typeface="Helvetica Neue"/>
      </a:defRPr>
    </a:lvl7pPr>
    <a:lvl8pPr indent="800004" defTabSz="228572" latinLnBrk="0">
      <a:lnSpc>
        <a:spcPct val="117999"/>
      </a:lnSpc>
      <a:defRPr sz="1100">
        <a:latin typeface="Helvetica Neue"/>
        <a:ea typeface="Helvetica Neue"/>
        <a:cs typeface="Helvetica Neue"/>
        <a:sym typeface="Helvetica Neue"/>
      </a:defRPr>
    </a:lvl8pPr>
    <a:lvl9pPr indent="914290" defTabSz="228572" latinLnBrk="0">
      <a:lnSpc>
        <a:spcPct val="117999"/>
      </a:lnSpc>
      <a:defRPr sz="11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Intergovernmental organisation of which the UK is a member state along with most nations of Europe.</a:t>
            </a:r>
          </a:p>
          <a:p>
            <a:endParaRPr lang="en-GB"/>
          </a:p>
          <a:p>
            <a:r>
              <a:rPr lang="en-GB"/>
              <a:t>They have been based in the same building on an ex-MoD site in Reading since the 70’s</a:t>
            </a:r>
          </a:p>
          <a:p>
            <a:endParaRPr lang="en-GB"/>
          </a:p>
          <a:p>
            <a:r>
              <a:rPr lang="en-GB"/>
              <a:t>And they aim to produce critical numerical weather forecasts, which is used by major European state and academic institutions, including the Met Office in the UK. </a:t>
            </a:r>
          </a:p>
          <a:p>
            <a:endParaRPr lang="en-GB"/>
          </a:p>
          <a:p>
            <a:r>
              <a:rPr lang="en-GB"/>
              <a:t>They also own and maintain the worlds largest archive of meteorological data.</a:t>
            </a:r>
          </a:p>
        </p:txBody>
      </p:sp>
    </p:spTree>
    <p:extLst>
      <p:ext uri="{BB962C8B-B14F-4D97-AF65-F5344CB8AC3E}">
        <p14:creationId xmlns:p14="http://schemas.microsoft.com/office/powerpoint/2010/main" val="1642445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in terms of what we’re aiming to do for them:</a:t>
            </a:r>
          </a:p>
          <a:p>
            <a:endParaRPr lang="en-GB"/>
          </a:p>
          <a:p>
            <a:r>
              <a:rPr lang="en-GB"/>
              <a:t>Aim of the project is to build ECMWF a new HQ to replace the building they’ve been in since the 70’s and is no longer fit for purpose</a:t>
            </a:r>
          </a:p>
          <a:p>
            <a:endParaRPr lang="en-GB"/>
          </a:p>
          <a:p>
            <a:r>
              <a:rPr lang="en-GB"/>
              <a:t>The UK made an offer to ECMWF to continue as the host nation and which was accepted in 2021. As part of this, we’re building the new HQ on a brownfield site at the University of Reading’s </a:t>
            </a:r>
            <a:r>
              <a:rPr lang="en-GB" err="1"/>
              <a:t>WhiteKnights</a:t>
            </a:r>
            <a:r>
              <a:rPr lang="en-GB"/>
              <a:t> campus.</a:t>
            </a:r>
          </a:p>
          <a:p>
            <a:endParaRPr lang="en-GB"/>
          </a:p>
          <a:p>
            <a:r>
              <a:rPr lang="en-GB"/>
              <a:t>As part of the deal, the government will lease the land from </a:t>
            </a:r>
            <a:r>
              <a:rPr lang="en-GB" err="1"/>
              <a:t>UoR</a:t>
            </a:r>
            <a:r>
              <a:rPr lang="en-GB"/>
              <a:t>, construct the HQ, and then provide it to ECMWF for a period of 50 years. A which point we expect that the building will no longer be fit for purpose.</a:t>
            </a:r>
          </a:p>
          <a:p>
            <a:endParaRPr lang="en-GB"/>
          </a:p>
          <a:p>
            <a:r>
              <a:rPr lang="en-GB"/>
              <a:t>The net present value of the project sits at £100.7 Million, which is </a:t>
            </a:r>
            <a:r>
              <a:rPr lang="en-GB" err="1"/>
              <a:t>mainlu</a:t>
            </a:r>
            <a:r>
              <a:rPr lang="en-GB"/>
              <a:t> driven by inward foreign investment to ECMWF.  This gives it a benefit cost ratio of just under 2. Demonstrating good value for the taxpayers money that we’ll be spending.</a:t>
            </a:r>
          </a:p>
        </p:txBody>
      </p:sp>
    </p:spTree>
    <p:extLst>
      <p:ext uri="{BB962C8B-B14F-4D97-AF65-F5344CB8AC3E}">
        <p14:creationId xmlns:p14="http://schemas.microsoft.com/office/powerpoint/2010/main" val="1842295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Clockwise from top left</a:t>
            </a:r>
          </a:p>
          <a:p>
            <a:endParaRPr lang="en-GB"/>
          </a:p>
          <a:p>
            <a:r>
              <a:rPr lang="en-GB"/>
              <a:t>  - The building will have a large atrium space with a feature stair case</a:t>
            </a:r>
          </a:p>
          <a:p>
            <a:r>
              <a:rPr lang="en-GB"/>
              <a:t> - we’ve then got another shot directly of the front of the building and the main entrance</a:t>
            </a:r>
          </a:p>
          <a:p>
            <a:r>
              <a:rPr lang="en-GB"/>
              <a:t> - followed by the council chamber which the feature staircase leads up to</a:t>
            </a:r>
          </a:p>
          <a:p>
            <a:r>
              <a:rPr lang="en-GB"/>
              <a:t> - finally we’ve got a view of the back of the building, which will feature and enclosed garden for recreational use for ECMWF staff</a:t>
            </a:r>
          </a:p>
        </p:txBody>
      </p:sp>
    </p:spTree>
    <p:extLst>
      <p:ext uri="{BB962C8B-B14F-4D97-AF65-F5344CB8AC3E}">
        <p14:creationId xmlns:p14="http://schemas.microsoft.com/office/powerpoint/2010/main" val="3375178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Scope of the project;</a:t>
            </a:r>
          </a:p>
          <a:p>
            <a:r>
              <a:rPr lang="en-GB"/>
              <a:t> - HQ will accommodate 300 staff</a:t>
            </a:r>
          </a:p>
          <a:p>
            <a:r>
              <a:rPr lang="en-GB"/>
              <a:t> - It will be built to the highest Net-Zero standards, paying particular attention to embodied and operational carbon</a:t>
            </a:r>
          </a:p>
          <a:p>
            <a:r>
              <a:rPr lang="en-GB"/>
              <a:t> - The building will include features such as a council chamber and lecture theatre as well as a fully operational restaurant to allow it to host international delegations as required by intergovernmental organisations</a:t>
            </a:r>
          </a:p>
          <a:p>
            <a:endParaRPr lang="en-GB"/>
          </a:p>
          <a:p>
            <a:r>
              <a:rPr lang="en-GB"/>
              <a:t>So that’s what we’re aiming to achieve, but what does it achieve for the government and to for the taxpayer?</a:t>
            </a:r>
          </a:p>
          <a:p>
            <a:pPr marL="171450" indent="-171450">
              <a:buFontTx/>
              <a:buChar char="-"/>
            </a:pPr>
            <a:r>
              <a:rPr lang="en-GB" b="0" i="0">
                <a:solidFill>
                  <a:srgbClr val="000000"/>
                </a:solidFill>
                <a:effectLst/>
                <a:latin typeface="Calibri" panose="020F0502020204030204" pitchFamily="34" charset="0"/>
              </a:rPr>
              <a:t>The economic benefits centre on retaining around 300 highly skilled jobs in the UK, and also Retaining associated investment from other European Governments into the UK </a:t>
            </a:r>
          </a:p>
          <a:p>
            <a:r>
              <a:rPr lang="en-GB"/>
              <a:t>- The agglomeration benefits are critical to this project, hosting EMWF at the </a:t>
            </a:r>
            <a:r>
              <a:rPr lang="en-GB" err="1"/>
              <a:t>UoR</a:t>
            </a:r>
            <a:r>
              <a:rPr lang="en-GB"/>
              <a:t> will create the worlds largest hub of climate scientists, along with representation from Met Office and </a:t>
            </a:r>
            <a:r>
              <a:rPr lang="en-GB" b="0" i="0">
                <a:solidFill>
                  <a:srgbClr val="000000"/>
                </a:solidFill>
                <a:effectLst/>
                <a:latin typeface="Calibri" panose="020F0502020204030204" pitchFamily="34" charset="0"/>
              </a:rPr>
              <a:t>National Centre for Atmospheric Science among others</a:t>
            </a:r>
          </a:p>
          <a:p>
            <a:r>
              <a:rPr lang="en-GB" b="0" i="0">
                <a:solidFill>
                  <a:srgbClr val="000000"/>
                </a:solidFill>
                <a:effectLst/>
                <a:latin typeface="Calibri" panose="020F0502020204030204" pitchFamily="34" charset="0"/>
              </a:rPr>
              <a:t> - Key to maintaining the UK’s reputation as a world leader in climate science</a:t>
            </a:r>
          </a:p>
          <a:p>
            <a:r>
              <a:rPr lang="en-GB" b="0" i="0">
                <a:solidFill>
                  <a:srgbClr val="000000"/>
                </a:solidFill>
                <a:effectLst/>
                <a:latin typeface="Calibri" panose="020F0502020204030204" pitchFamily="34" charset="0"/>
              </a:rPr>
              <a:t> - By hosting ECMWF at the </a:t>
            </a:r>
            <a:r>
              <a:rPr lang="en-GB" b="0" i="0" err="1">
                <a:solidFill>
                  <a:srgbClr val="000000"/>
                </a:solidFill>
                <a:effectLst/>
                <a:latin typeface="Calibri" panose="020F0502020204030204" pitchFamily="34" charset="0"/>
              </a:rPr>
              <a:t>UoR</a:t>
            </a:r>
            <a:r>
              <a:rPr lang="en-GB" b="0" i="0">
                <a:solidFill>
                  <a:srgbClr val="000000"/>
                </a:solidFill>
                <a:effectLst/>
                <a:latin typeface="Calibri" panose="020F0502020204030204" pitchFamily="34" charset="0"/>
              </a:rPr>
              <a:t> campus, we also intend to see greater science collaboration and training opportunities for UK PhD students and researchers</a:t>
            </a:r>
          </a:p>
          <a:p>
            <a:r>
              <a:rPr lang="en-GB" b="0" i="0">
                <a:solidFill>
                  <a:srgbClr val="000000"/>
                </a:solidFill>
                <a:effectLst/>
                <a:latin typeface="Calibri" panose="020F0502020204030204" pitchFamily="34" charset="0"/>
              </a:rPr>
              <a:t> - Just on the point about this being a net-zero building, we intend to see some really strong Learning and reputational benefits for UK Gov as a result of creating a pioneering carbon-neutral building </a:t>
            </a:r>
          </a:p>
        </p:txBody>
      </p:sp>
    </p:spTree>
    <p:extLst>
      <p:ext uri="{BB962C8B-B14F-4D97-AF65-F5344CB8AC3E}">
        <p14:creationId xmlns:p14="http://schemas.microsoft.com/office/powerpoint/2010/main" val="2835318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0A03A-CCBF-FA3C-DD03-951578AC6B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8B0E-A946-C241-FE3D-78600F8954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CE0573-DB79-B8FF-DEAA-154D0ED3F93B}"/>
              </a:ext>
            </a:extLst>
          </p:cNvPr>
          <p:cNvSpPr>
            <a:spLocks noGrp="1"/>
          </p:cNvSpPr>
          <p:nvPr>
            <p:ph type="body" idx="1"/>
          </p:nvPr>
        </p:nvSpPr>
        <p:spPr/>
        <p:txBody>
          <a:bodyPr/>
          <a:lstStyle/>
          <a:p>
            <a:r>
              <a:rPr lang="en-GB"/>
              <a:t>Scope of the project;</a:t>
            </a:r>
          </a:p>
          <a:p>
            <a:r>
              <a:rPr lang="en-GB"/>
              <a:t> - HQ will accommodate 300 staff</a:t>
            </a:r>
          </a:p>
          <a:p>
            <a:r>
              <a:rPr lang="en-GB"/>
              <a:t> - It will be built to the highest Net-Zero standards, paying particular attention to embodied and operational carbon</a:t>
            </a:r>
          </a:p>
          <a:p>
            <a:r>
              <a:rPr lang="en-GB"/>
              <a:t> - The building will include features such as a council chamber and lecture theatre as well as a fully operational restaurant to allow it to host international delegations as required by intergovernmental organisations</a:t>
            </a:r>
          </a:p>
          <a:p>
            <a:endParaRPr lang="en-GB"/>
          </a:p>
          <a:p>
            <a:r>
              <a:rPr lang="en-GB"/>
              <a:t>So that’s what we’re aiming to achieve, but what does it achieve for the government and to for the taxpayer?</a:t>
            </a:r>
          </a:p>
          <a:p>
            <a:pPr marL="171450" indent="-171450">
              <a:buFontTx/>
              <a:buChar char="-"/>
            </a:pPr>
            <a:r>
              <a:rPr lang="en-GB" b="0" i="0">
                <a:solidFill>
                  <a:srgbClr val="000000"/>
                </a:solidFill>
                <a:effectLst/>
                <a:latin typeface="Calibri" panose="020F0502020204030204" pitchFamily="34" charset="0"/>
              </a:rPr>
              <a:t>The economic benefits centre on retaining around 300 highly skilled jobs in the UK, and also Retaining associated investment from other European Governments into the UK </a:t>
            </a:r>
          </a:p>
          <a:p>
            <a:r>
              <a:rPr lang="en-GB"/>
              <a:t>- The agglomeration benefits are critical to this project, hosting EMWF at the </a:t>
            </a:r>
            <a:r>
              <a:rPr lang="en-GB" err="1"/>
              <a:t>UoR</a:t>
            </a:r>
            <a:r>
              <a:rPr lang="en-GB"/>
              <a:t> will create the worlds largest hub of climate scientists, along with representation from Met Office and </a:t>
            </a:r>
            <a:r>
              <a:rPr lang="en-GB" b="0" i="0">
                <a:solidFill>
                  <a:srgbClr val="000000"/>
                </a:solidFill>
                <a:effectLst/>
                <a:latin typeface="Calibri" panose="020F0502020204030204" pitchFamily="34" charset="0"/>
              </a:rPr>
              <a:t>National Centre for Atmospheric Science among others</a:t>
            </a:r>
          </a:p>
          <a:p>
            <a:r>
              <a:rPr lang="en-GB" b="0" i="0">
                <a:solidFill>
                  <a:srgbClr val="000000"/>
                </a:solidFill>
                <a:effectLst/>
                <a:latin typeface="Calibri" panose="020F0502020204030204" pitchFamily="34" charset="0"/>
              </a:rPr>
              <a:t> - Key to maintaining the UK’s reputation as a world leader in climate science</a:t>
            </a:r>
          </a:p>
          <a:p>
            <a:r>
              <a:rPr lang="en-GB" b="0" i="0">
                <a:solidFill>
                  <a:srgbClr val="000000"/>
                </a:solidFill>
                <a:effectLst/>
                <a:latin typeface="Calibri" panose="020F0502020204030204" pitchFamily="34" charset="0"/>
              </a:rPr>
              <a:t> - By hosting ECMWF at the </a:t>
            </a:r>
            <a:r>
              <a:rPr lang="en-GB" b="0" i="0" err="1">
                <a:solidFill>
                  <a:srgbClr val="000000"/>
                </a:solidFill>
                <a:effectLst/>
                <a:latin typeface="Calibri" panose="020F0502020204030204" pitchFamily="34" charset="0"/>
              </a:rPr>
              <a:t>UoR</a:t>
            </a:r>
            <a:r>
              <a:rPr lang="en-GB" b="0" i="0">
                <a:solidFill>
                  <a:srgbClr val="000000"/>
                </a:solidFill>
                <a:effectLst/>
                <a:latin typeface="Calibri" panose="020F0502020204030204" pitchFamily="34" charset="0"/>
              </a:rPr>
              <a:t> campus, we also intend to see greater science collaboration and training opportunities for UK PhD students and researchers</a:t>
            </a:r>
          </a:p>
          <a:p>
            <a:r>
              <a:rPr lang="en-GB" b="0" i="0">
                <a:solidFill>
                  <a:srgbClr val="000000"/>
                </a:solidFill>
                <a:effectLst/>
                <a:latin typeface="Calibri" panose="020F0502020204030204" pitchFamily="34" charset="0"/>
              </a:rPr>
              <a:t> - Just on the point about this being a net-zero building, we intend to see some really strong Learning and reputational benefits for UK Gov as a result of creating a pioneering carbon-neutral building </a:t>
            </a:r>
          </a:p>
        </p:txBody>
      </p:sp>
    </p:spTree>
    <p:extLst>
      <p:ext uri="{BB962C8B-B14F-4D97-AF65-F5344CB8AC3E}">
        <p14:creationId xmlns:p14="http://schemas.microsoft.com/office/powerpoint/2010/main" val="2472502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33759-520B-4B8C-66BF-59F6D98525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40D27B-3016-3581-3912-044618C06D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7593E0-05CA-F39C-104E-292351A22B08}"/>
              </a:ext>
            </a:extLst>
          </p:cNvPr>
          <p:cNvSpPr>
            <a:spLocks noGrp="1"/>
          </p:cNvSpPr>
          <p:nvPr>
            <p:ph type="body" idx="1"/>
          </p:nvPr>
        </p:nvSpPr>
        <p:spPr/>
        <p:txBody>
          <a:bodyPr/>
          <a:lstStyle/>
          <a:p>
            <a:r>
              <a:rPr lang="en-GB"/>
              <a:t>Scope of the project;</a:t>
            </a:r>
          </a:p>
          <a:p>
            <a:r>
              <a:rPr lang="en-GB"/>
              <a:t> - HQ will accommodate 300 staff</a:t>
            </a:r>
          </a:p>
          <a:p>
            <a:r>
              <a:rPr lang="en-GB"/>
              <a:t> - It will be built to the highest Net-Zero standards, paying particular attention to embodied and operational carbon</a:t>
            </a:r>
          </a:p>
          <a:p>
            <a:r>
              <a:rPr lang="en-GB"/>
              <a:t> - The building will include features such as a council chamber and lecture theatre as well as a fully operational restaurant to allow it to host international delegations as required by intergovernmental organisations</a:t>
            </a:r>
          </a:p>
          <a:p>
            <a:endParaRPr lang="en-GB"/>
          </a:p>
          <a:p>
            <a:r>
              <a:rPr lang="en-GB"/>
              <a:t>So that’s what we’re aiming to achieve, but what does it achieve for the government and to for the taxpayer?</a:t>
            </a:r>
          </a:p>
          <a:p>
            <a:pPr marL="171450" indent="-171450">
              <a:buFontTx/>
              <a:buChar char="-"/>
            </a:pPr>
            <a:r>
              <a:rPr lang="en-GB" b="0" i="0">
                <a:solidFill>
                  <a:srgbClr val="000000"/>
                </a:solidFill>
                <a:effectLst/>
                <a:latin typeface="Calibri" panose="020F0502020204030204" pitchFamily="34" charset="0"/>
              </a:rPr>
              <a:t>The economic benefits centre on retaining around 300 highly skilled jobs in the UK, and also Retaining associated investment from other European Governments into the UK </a:t>
            </a:r>
          </a:p>
          <a:p>
            <a:r>
              <a:rPr lang="en-GB"/>
              <a:t>- The agglomeration benefits are critical to this project, hosting EMWF at the </a:t>
            </a:r>
            <a:r>
              <a:rPr lang="en-GB" err="1"/>
              <a:t>UoR</a:t>
            </a:r>
            <a:r>
              <a:rPr lang="en-GB"/>
              <a:t> will create the worlds largest hub of climate scientists, along with representation from Met Office and </a:t>
            </a:r>
            <a:r>
              <a:rPr lang="en-GB" b="0" i="0">
                <a:solidFill>
                  <a:srgbClr val="000000"/>
                </a:solidFill>
                <a:effectLst/>
                <a:latin typeface="Calibri" panose="020F0502020204030204" pitchFamily="34" charset="0"/>
              </a:rPr>
              <a:t>National Centre for Atmospheric Science among others</a:t>
            </a:r>
          </a:p>
          <a:p>
            <a:r>
              <a:rPr lang="en-GB" b="0" i="0">
                <a:solidFill>
                  <a:srgbClr val="000000"/>
                </a:solidFill>
                <a:effectLst/>
                <a:latin typeface="Calibri" panose="020F0502020204030204" pitchFamily="34" charset="0"/>
              </a:rPr>
              <a:t> - Key to maintaining the UK’s reputation as a world leader in climate science</a:t>
            </a:r>
          </a:p>
          <a:p>
            <a:r>
              <a:rPr lang="en-GB" b="0" i="0">
                <a:solidFill>
                  <a:srgbClr val="000000"/>
                </a:solidFill>
                <a:effectLst/>
                <a:latin typeface="Calibri" panose="020F0502020204030204" pitchFamily="34" charset="0"/>
              </a:rPr>
              <a:t> - By hosting ECMWF at the </a:t>
            </a:r>
            <a:r>
              <a:rPr lang="en-GB" b="0" i="0" err="1">
                <a:solidFill>
                  <a:srgbClr val="000000"/>
                </a:solidFill>
                <a:effectLst/>
                <a:latin typeface="Calibri" panose="020F0502020204030204" pitchFamily="34" charset="0"/>
              </a:rPr>
              <a:t>UoR</a:t>
            </a:r>
            <a:r>
              <a:rPr lang="en-GB" b="0" i="0">
                <a:solidFill>
                  <a:srgbClr val="000000"/>
                </a:solidFill>
                <a:effectLst/>
                <a:latin typeface="Calibri" panose="020F0502020204030204" pitchFamily="34" charset="0"/>
              </a:rPr>
              <a:t> campus, we also intend to see greater science collaboration and training opportunities for UK PhD students and researchers</a:t>
            </a:r>
          </a:p>
          <a:p>
            <a:r>
              <a:rPr lang="en-GB" b="0" i="0">
                <a:solidFill>
                  <a:srgbClr val="000000"/>
                </a:solidFill>
                <a:effectLst/>
                <a:latin typeface="Calibri" panose="020F0502020204030204" pitchFamily="34" charset="0"/>
              </a:rPr>
              <a:t> - Just on the point about this being a net-zero building, we intend to see some really strong Learning and reputational benefits for UK Gov as a result of creating a pioneering carbon-neutral building </a:t>
            </a:r>
          </a:p>
        </p:txBody>
      </p:sp>
    </p:spTree>
    <p:extLst>
      <p:ext uri="{BB962C8B-B14F-4D97-AF65-F5344CB8AC3E}">
        <p14:creationId xmlns:p14="http://schemas.microsoft.com/office/powerpoint/2010/main" val="560107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lai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411534"/>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SIT White 6">
    <p:spTree>
      <p:nvGrpSpPr>
        <p:cNvPr id="1" name=""/>
        <p:cNvGrpSpPr/>
        <p:nvPr/>
      </p:nvGrpSpPr>
      <p:grpSpPr>
        <a:xfrm>
          <a:off x="0" y="0"/>
          <a:ext cx="0" cy="0"/>
          <a:chOff x="0" y="0"/>
          <a:chExt cx="0" cy="0"/>
        </a:xfrm>
      </p:grpSpPr>
      <p:pic>
        <p:nvPicPr>
          <p:cNvPr id="7" name="Crisps_2.png" descr="Crisps_2.png">
            <a:extLst>
              <a:ext uri="{FF2B5EF4-FFF2-40B4-BE49-F238E27FC236}">
                <a16:creationId xmlns:a16="http://schemas.microsoft.com/office/drawing/2014/main" id="{C4B835C6-AAD1-B257-B8B4-507C62168C4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rot="8203772" flipH="1">
            <a:off x="6335738" y="-1351253"/>
            <a:ext cx="7302002" cy="8667998"/>
          </a:xfrm>
          <a:custGeom>
            <a:avLst/>
            <a:gdLst/>
            <a:ahLst/>
            <a:cxnLst>
              <a:cxn ang="0">
                <a:pos x="wd2" y="hd2"/>
              </a:cxn>
              <a:cxn ang="5400000">
                <a:pos x="wd2" y="hd2"/>
              </a:cxn>
              <a:cxn ang="10800000">
                <a:pos x="wd2" y="hd2"/>
              </a:cxn>
              <a:cxn ang="16200000">
                <a:pos x="wd2" y="hd2"/>
              </a:cxn>
            </a:cxnLst>
            <a:rect l="0" t="0" r="r" b="b"/>
            <a:pathLst>
              <a:path w="21600" h="21600" extrusionOk="0">
                <a:moveTo>
                  <a:pt x="0" y="6102"/>
                </a:moveTo>
                <a:lnTo>
                  <a:pt x="0" y="18046"/>
                </a:lnTo>
                <a:lnTo>
                  <a:pt x="3971" y="21600"/>
                </a:lnTo>
                <a:lnTo>
                  <a:pt x="10054" y="21600"/>
                </a:lnTo>
                <a:lnTo>
                  <a:pt x="21600" y="12443"/>
                </a:lnTo>
                <a:lnTo>
                  <a:pt x="7695" y="0"/>
                </a:lnTo>
                <a:lnTo>
                  <a:pt x="0" y="6102"/>
                </a:lnTo>
                <a:close/>
              </a:path>
            </a:pathLst>
          </a:custGeom>
          <a:ln w="12700">
            <a:miter lim="400000"/>
          </a:ln>
        </p:spPr>
      </p:pic>
      <p:pic>
        <p:nvPicPr>
          <p:cNvPr id="3" name="DSTI_Black_Digital-01.png" descr="DSTI_Black_Digital-01.png">
            <a:extLst>
              <a:ext uri="{FF2B5EF4-FFF2-40B4-BE49-F238E27FC236}">
                <a16:creationId xmlns:a16="http://schemas.microsoft.com/office/drawing/2014/main" id="{A3FEFCC4-85E3-EBCB-9DDD-99A3D524D993}"/>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tretch>
            <a:fillRect/>
          </a:stretch>
        </p:blipFill>
        <p:spPr>
          <a:xfrm>
            <a:off x="418244" y="325077"/>
            <a:ext cx="1825836" cy="919866"/>
          </a:xfrm>
          <a:prstGeom prst="rect">
            <a:avLst/>
          </a:prstGeom>
          <a:ln w="12700">
            <a:miter lim="400000"/>
          </a:ln>
        </p:spPr>
      </p:pic>
      <p:pic>
        <p:nvPicPr>
          <p:cNvPr id="6" name="Net_Standalone_Black.png" descr="Net_Standalone_Black.png">
            <a:extLst>
              <a:ext uri="{FF2B5EF4-FFF2-40B4-BE49-F238E27FC236}">
                <a16:creationId xmlns:a16="http://schemas.microsoft.com/office/drawing/2014/main" id="{3DBFE474-B92E-7686-50DA-55F94C37C7F7}"/>
              </a:ext>
            </a:extLst>
          </p:cNvPr>
          <p:cNvPicPr>
            <a:picLocks noGrp="1" noRot="1" noChangeAspect="1" noMove="1" noResize="1" noEditPoints="1" noAdjustHandles="1" noChangeArrowheads="1" noChangeShapeType="1" noCrop="1"/>
          </p:cNvPicPr>
          <p:nvPr userDrawn="1"/>
        </p:nvPicPr>
        <p:blipFill>
          <a:blip r:embed="rId4" cstate="email">
            <a:extLst>
              <a:ext uri="{28A0092B-C50C-407E-A947-70E740481C1C}">
                <a14:useLocalDpi xmlns:a14="http://schemas.microsoft.com/office/drawing/2010/main"/>
              </a:ext>
            </a:extLst>
          </a:blip>
          <a:srcRect/>
          <a:stretch>
            <a:fillRect/>
          </a:stretch>
        </p:blipFill>
        <p:spPr>
          <a:xfrm rot="14400000">
            <a:off x="5946596" y="-194033"/>
            <a:ext cx="8323014" cy="6922739"/>
          </a:xfrm>
          <a:custGeom>
            <a:avLst/>
            <a:gdLst/>
            <a:ahLst/>
            <a:cxnLst>
              <a:cxn ang="0">
                <a:pos x="wd2" y="hd2"/>
              </a:cxn>
              <a:cxn ang="5400000">
                <a:pos x="wd2" y="hd2"/>
              </a:cxn>
              <a:cxn ang="10800000">
                <a:pos x="wd2" y="hd2"/>
              </a:cxn>
              <a:cxn ang="16200000">
                <a:pos x="wd2" y="hd2"/>
              </a:cxn>
            </a:cxnLst>
            <a:rect l="0" t="0" r="r" b="b"/>
            <a:pathLst>
              <a:path w="21600" h="21600" extrusionOk="0">
                <a:moveTo>
                  <a:pt x="21600" y="8662"/>
                </a:moveTo>
                <a:lnTo>
                  <a:pt x="9121" y="0"/>
                </a:lnTo>
                <a:lnTo>
                  <a:pt x="5244" y="0"/>
                </a:lnTo>
                <a:lnTo>
                  <a:pt x="0" y="10919"/>
                </a:lnTo>
                <a:lnTo>
                  <a:pt x="15387" y="21600"/>
                </a:lnTo>
                <a:lnTo>
                  <a:pt x="21600" y="8662"/>
                </a:lnTo>
                <a:close/>
              </a:path>
            </a:pathLst>
          </a:custGeom>
          <a:ln w="12700">
            <a:miter lim="400000"/>
          </a:ln>
        </p:spPr>
      </p:pic>
      <p:sp>
        <p:nvSpPr>
          <p:cNvPr id="9" name="Text Placeholder 8">
            <a:extLst>
              <a:ext uri="{FF2B5EF4-FFF2-40B4-BE49-F238E27FC236}">
                <a16:creationId xmlns:a16="http://schemas.microsoft.com/office/drawing/2014/main" id="{5A750318-D8FC-47CF-2A12-F158BE559DA0}"/>
              </a:ext>
            </a:extLst>
          </p:cNvPr>
          <p:cNvSpPr>
            <a:spLocks noGrp="1"/>
          </p:cNvSpPr>
          <p:nvPr>
            <p:ph type="body" sz="quarter" idx="10" hasCustomPrompt="1"/>
          </p:nvPr>
        </p:nvSpPr>
        <p:spPr>
          <a:xfrm>
            <a:off x="434370" y="3569586"/>
            <a:ext cx="6543947" cy="2682876"/>
          </a:xfrm>
          <a:prstGeom prst="rect">
            <a:avLst/>
          </a:prstGeom>
        </p:spPr>
        <p:txBody>
          <a:bodyPr/>
          <a:lstStyle>
            <a:lvl1pPr marL="0" indent="0">
              <a:buNone/>
              <a:defRPr sz="2000">
                <a:latin typeface="Arial" panose="020B0604020202020204" pitchFamily="34" charset="0"/>
                <a:cs typeface="Arial" panose="020B0604020202020204" pitchFamily="34" charset="0"/>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a:p>
            <a:pPr lvl="0"/>
            <a:endParaRPr lang="en-GB"/>
          </a:p>
        </p:txBody>
      </p:sp>
      <p:sp>
        <p:nvSpPr>
          <p:cNvPr id="11" name="Text Placeholder 10">
            <a:extLst>
              <a:ext uri="{FF2B5EF4-FFF2-40B4-BE49-F238E27FC236}">
                <a16:creationId xmlns:a16="http://schemas.microsoft.com/office/drawing/2014/main" id="{C1389FB9-0509-4F67-945C-819238DF8F7E}"/>
              </a:ext>
            </a:extLst>
          </p:cNvPr>
          <p:cNvSpPr>
            <a:spLocks noGrp="1"/>
          </p:cNvSpPr>
          <p:nvPr>
            <p:ph type="body" sz="quarter" idx="11" hasCustomPrompt="1"/>
          </p:nvPr>
        </p:nvSpPr>
        <p:spPr>
          <a:xfrm>
            <a:off x="418306" y="2213770"/>
            <a:ext cx="6307138" cy="1215231"/>
          </a:xfrm>
          <a:prstGeom prst="rect">
            <a:avLst/>
          </a:prstGeom>
        </p:spPr>
        <p:txBody>
          <a:bodyPr/>
          <a:lstStyle>
            <a:lvl1pPr marL="0" indent="0">
              <a:buNone/>
              <a:defRPr/>
            </a:lvl1pPr>
          </a:lstStyle>
          <a:p>
            <a:pPr marL="0" marR="0" lvl="0" indent="0" algn="l" defTabSz="412750" rtl="0" eaLnBrk="1" fontAlgn="auto" latinLnBrk="0" hangingPunct="0">
              <a:lnSpc>
                <a:spcPct val="100000"/>
              </a:lnSpc>
              <a:spcBef>
                <a:spcPts val="0"/>
              </a:spcBef>
              <a:spcAft>
                <a:spcPts val="0"/>
              </a:spcAft>
              <a:buClrTx/>
              <a:buSzTx/>
              <a:buFontTx/>
              <a:buNone/>
              <a:tabLst/>
              <a:defRPr sz="6300">
                <a:solidFill>
                  <a:srgbClr val="6006A1"/>
                </a:solidFill>
                <a:latin typeface="Arial"/>
                <a:ea typeface="Arial"/>
                <a:cs typeface="Arial"/>
                <a:sym typeface="Arial"/>
              </a:defRPr>
            </a:pPr>
            <a:r>
              <a:rPr kumimoji="0" lang="en-GB" sz="3150" b="1" i="0" u="none" strike="noStrike" kern="0" cap="none" spc="0" normalizeH="0" baseline="0" noProof="0">
                <a:ln>
                  <a:noFill/>
                </a:ln>
                <a:solidFill>
                  <a:srgbClr val="6006A1"/>
                </a:solidFill>
                <a:effectLst/>
                <a:uLnTx/>
                <a:uFillTx/>
                <a:latin typeface="Arial"/>
                <a:cs typeface="Arial"/>
                <a:sym typeface="Arial"/>
              </a:rPr>
              <a:t>Dolor sit </a:t>
            </a:r>
            <a:r>
              <a:rPr kumimoji="0" lang="en-GB" sz="3150" b="1" i="0" u="none" strike="noStrike" kern="0" cap="none" spc="0" normalizeH="0" baseline="0" noProof="0" err="1">
                <a:ln>
                  <a:noFill/>
                </a:ln>
                <a:solidFill>
                  <a:srgbClr val="6006A1"/>
                </a:solidFill>
                <a:effectLst/>
                <a:uLnTx/>
                <a:uFillTx/>
                <a:latin typeface="Arial"/>
                <a:cs typeface="Arial"/>
                <a:sym typeface="Arial"/>
              </a:rPr>
              <a:t>amet</a:t>
            </a:r>
            <a:r>
              <a:rPr kumimoji="0" lang="en-GB" sz="3150" b="1" i="0" u="none" strike="noStrike" kern="0" cap="none" spc="0" normalizeH="0" baseline="0" noProof="0">
                <a:ln>
                  <a:noFill/>
                </a:ln>
                <a:solidFill>
                  <a:srgbClr val="6006A1"/>
                </a:solidFill>
                <a:effectLst/>
                <a:uLnTx/>
                <a:uFillTx/>
                <a:latin typeface="Arial"/>
                <a:cs typeface="Arial"/>
                <a:sym typeface="Arial"/>
              </a:rPr>
              <a:t>, </a:t>
            </a:r>
            <a:r>
              <a:rPr kumimoji="0" lang="en-GB" sz="3150" b="1" i="0" u="none" strike="noStrike" kern="0" cap="none" spc="0" normalizeH="0" baseline="0" noProof="0" err="1">
                <a:ln>
                  <a:noFill/>
                </a:ln>
                <a:solidFill>
                  <a:srgbClr val="6006A1"/>
                </a:solidFill>
                <a:effectLst/>
                <a:uLnTx/>
                <a:uFillTx/>
                <a:latin typeface="Arial"/>
                <a:cs typeface="Arial"/>
                <a:sym typeface="Arial"/>
              </a:rPr>
              <a:t>consectetur</a:t>
            </a:r>
            <a:br>
              <a:rPr kumimoji="0" lang="en-GB" sz="3150" b="1" i="0" u="none" strike="noStrike" kern="0" cap="none" spc="0" normalizeH="0" baseline="0" noProof="0">
                <a:ln>
                  <a:noFill/>
                </a:ln>
                <a:solidFill>
                  <a:srgbClr val="6006A1"/>
                </a:solidFill>
                <a:effectLst/>
                <a:uLnTx/>
                <a:uFillTx/>
                <a:latin typeface="Arial"/>
                <a:cs typeface="Arial"/>
                <a:sym typeface="Arial"/>
              </a:rPr>
            </a:br>
            <a:r>
              <a:rPr kumimoji="0" lang="en-GB" sz="3150" b="1" i="0" u="none" strike="noStrike" kern="0" cap="none" spc="0" normalizeH="0" baseline="0" noProof="0" err="1">
                <a:ln>
                  <a:noFill/>
                </a:ln>
                <a:solidFill>
                  <a:srgbClr val="6006A1"/>
                </a:solidFill>
                <a:effectLst/>
                <a:uLnTx/>
                <a:uFillTx/>
                <a:latin typeface="Arial"/>
                <a:cs typeface="Arial"/>
                <a:sym typeface="Arial"/>
              </a:rPr>
              <a:t>adipiscing</a:t>
            </a:r>
            <a:r>
              <a:rPr kumimoji="0" lang="en-GB" sz="3150" b="1" i="0" u="none" strike="noStrike" kern="0" cap="none" spc="0" normalizeH="0" baseline="0" noProof="0">
                <a:ln>
                  <a:noFill/>
                </a:ln>
                <a:solidFill>
                  <a:srgbClr val="6006A1"/>
                </a:solidFill>
                <a:effectLst/>
                <a:uLnTx/>
                <a:uFillTx/>
                <a:latin typeface="Arial"/>
                <a:cs typeface="Arial"/>
                <a:sym typeface="Arial"/>
              </a:rPr>
              <a:t> </a:t>
            </a:r>
            <a:r>
              <a:rPr kumimoji="0" lang="en-GB" sz="3150" b="1" i="0" u="none" strike="noStrike" kern="0" cap="none" spc="0" normalizeH="0" baseline="0" noProof="0" err="1">
                <a:ln>
                  <a:noFill/>
                </a:ln>
                <a:solidFill>
                  <a:srgbClr val="6006A1"/>
                </a:solidFill>
                <a:effectLst/>
                <a:uLnTx/>
                <a:uFillTx/>
                <a:latin typeface="Arial"/>
                <a:cs typeface="Arial"/>
                <a:sym typeface="Arial"/>
              </a:rPr>
              <a:t>elit</a:t>
            </a:r>
            <a:r>
              <a:rPr kumimoji="0" lang="en-GB" sz="3150" b="1" i="0" u="none" strike="noStrike" kern="0" cap="none" spc="0" normalizeH="0" baseline="0" noProof="0">
                <a:ln>
                  <a:noFill/>
                </a:ln>
                <a:solidFill>
                  <a:srgbClr val="6006A1"/>
                </a:solidFill>
                <a:effectLst/>
                <a:uLnTx/>
                <a:uFillTx/>
                <a:latin typeface="Arial"/>
                <a:cs typeface="Arial"/>
                <a:sym typeface="Arial"/>
              </a:rPr>
              <a:t> </a:t>
            </a:r>
            <a:r>
              <a:rPr kumimoji="0" lang="en-GB" sz="3150" b="1" i="0" u="none" strike="noStrike" kern="0" cap="none" spc="0" normalizeH="0" baseline="0" noProof="0" err="1">
                <a:ln>
                  <a:noFill/>
                </a:ln>
                <a:solidFill>
                  <a:srgbClr val="6006A1"/>
                </a:solidFill>
                <a:effectLst/>
                <a:uLnTx/>
                <a:uFillTx/>
                <a:latin typeface="Arial"/>
                <a:cs typeface="Arial"/>
                <a:sym typeface="Arial"/>
              </a:rPr>
              <a:t>sed</a:t>
            </a:r>
            <a:r>
              <a:rPr kumimoji="0" lang="en-GB" sz="3150" b="1" i="0" u="none" strike="noStrike" kern="0" cap="none" spc="0" normalizeH="0" baseline="0" noProof="0">
                <a:ln>
                  <a:noFill/>
                </a:ln>
                <a:solidFill>
                  <a:srgbClr val="6006A1"/>
                </a:solidFill>
                <a:effectLst/>
                <a:uLnTx/>
                <a:uFillTx/>
                <a:latin typeface="Arial"/>
                <a:cs typeface="Arial"/>
                <a:sym typeface="Arial"/>
              </a:rPr>
              <a:t> do </a:t>
            </a:r>
            <a:r>
              <a:rPr kumimoji="0" lang="en-GB" sz="3150" b="1" i="0" u="none" strike="noStrike" kern="0" cap="none" spc="0" normalizeH="0" baseline="0" noProof="0" err="1">
                <a:ln>
                  <a:noFill/>
                </a:ln>
                <a:solidFill>
                  <a:srgbClr val="6006A1"/>
                </a:solidFill>
                <a:effectLst/>
                <a:uLnTx/>
                <a:uFillTx/>
                <a:latin typeface="Arial"/>
                <a:cs typeface="Arial"/>
                <a:sym typeface="Arial"/>
              </a:rPr>
              <a:t>eiusmod</a:t>
            </a:r>
            <a:endParaRPr kumimoji="0" lang="en-GB" sz="3150" b="1" i="0" u="none" strike="noStrike" kern="0" cap="none" spc="0" normalizeH="0" baseline="0" noProof="0">
              <a:ln>
                <a:noFill/>
              </a:ln>
              <a:solidFill>
                <a:srgbClr val="6006A1"/>
              </a:solidFill>
              <a:effectLst/>
              <a:uLnTx/>
              <a:uFillTx/>
              <a:latin typeface="Arial"/>
              <a:cs typeface="Arial"/>
              <a:sym typeface="Arial"/>
            </a:endParaRPr>
          </a:p>
          <a:p>
            <a:pPr lvl="0"/>
            <a:endParaRPr lang="en-GB"/>
          </a:p>
        </p:txBody>
      </p:sp>
      <p:sp>
        <p:nvSpPr>
          <p:cNvPr id="12" name="Slide Number Placeholder 11">
            <a:extLst>
              <a:ext uri="{FF2B5EF4-FFF2-40B4-BE49-F238E27FC236}">
                <a16:creationId xmlns:a16="http://schemas.microsoft.com/office/drawing/2014/main" id="{44F9484D-4658-DDEB-3BF1-AF72E91B35CF}"/>
              </a:ext>
            </a:extLst>
          </p:cNvPr>
          <p:cNvSpPr>
            <a:spLocks noGrp="1"/>
          </p:cNvSpPr>
          <p:nvPr>
            <p:ph type="sldNum" sz="quarter" idx="12"/>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54756602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SIT White 7">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4CCEDAF8-80C1-EE5B-8CBC-0659DE26EF0A}"/>
              </a:ext>
            </a:extLst>
          </p:cNvPr>
          <p:cNvSpPr/>
          <p:nvPr userDrawn="1"/>
        </p:nvSpPr>
        <p:spPr>
          <a:xfrm>
            <a:off x="0" y="-1"/>
            <a:ext cx="12192000" cy="6858001"/>
          </a:xfrm>
          <a:prstGeom prst="rect">
            <a:avLst/>
          </a:prstGeom>
          <a:solidFill>
            <a:srgbClr val="FFFFFF"/>
          </a:solidFill>
          <a:ln w="12700">
            <a:miter lim="400000"/>
          </a:ln>
        </p:spPr>
        <p:txBody>
          <a:bodyPr lIns="25400" tIns="25400" rIns="25400" bIns="25400" anchor="ctr"/>
          <a:lstStyle/>
          <a:p>
            <a:pPr>
              <a:defRPr sz="3200" b="0">
                <a:solidFill>
                  <a:srgbClr val="FFFFFF"/>
                </a:solidFill>
                <a:latin typeface="+mn-lt"/>
                <a:ea typeface="+mn-ea"/>
                <a:cs typeface="+mn-cs"/>
                <a:sym typeface="Helvetica Neue Medium"/>
              </a:defRPr>
            </a:pPr>
            <a:endParaRPr sz="1600"/>
          </a:p>
        </p:txBody>
      </p:sp>
      <p:pic>
        <p:nvPicPr>
          <p:cNvPr id="4" name="Net_Standalone_2.png" descr="Net_Standalone_2.png">
            <a:extLst>
              <a:ext uri="{FF2B5EF4-FFF2-40B4-BE49-F238E27FC236}">
                <a16:creationId xmlns:a16="http://schemas.microsoft.com/office/drawing/2014/main" id="{B16D7959-EDE8-51D5-703C-424661B2956A}"/>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a:fillRect/>
          </a:stretch>
        </p:blipFill>
        <p:spPr>
          <a:xfrm rot="14755554">
            <a:off x="4117959" y="-231506"/>
            <a:ext cx="9024742" cy="61812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22" y="0"/>
                </a:lnTo>
                <a:lnTo>
                  <a:pt x="0" y="11837"/>
                </a:lnTo>
                <a:lnTo>
                  <a:pt x="14968" y="21600"/>
                </a:lnTo>
                <a:lnTo>
                  <a:pt x="14990" y="21600"/>
                </a:lnTo>
                <a:lnTo>
                  <a:pt x="21600" y="0"/>
                </a:lnTo>
                <a:close/>
              </a:path>
            </a:pathLst>
          </a:custGeom>
          <a:ln w="12700">
            <a:miter lim="400000"/>
          </a:ln>
        </p:spPr>
      </p:pic>
      <p:pic>
        <p:nvPicPr>
          <p:cNvPr id="5" name="Crisps_2.png" descr="Crisps_2.png">
            <a:extLst>
              <a:ext uri="{FF2B5EF4-FFF2-40B4-BE49-F238E27FC236}">
                <a16:creationId xmlns:a16="http://schemas.microsoft.com/office/drawing/2014/main" id="{FE2115D9-7123-F450-4206-7E1DBDDD732C}"/>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a:fillRect/>
          </a:stretch>
        </p:blipFill>
        <p:spPr>
          <a:xfrm rot="2483353">
            <a:off x="8058543" y="147750"/>
            <a:ext cx="6091721" cy="6697256"/>
          </a:xfrm>
          <a:custGeom>
            <a:avLst/>
            <a:gdLst/>
            <a:ahLst/>
            <a:cxnLst>
              <a:cxn ang="0">
                <a:pos x="wd2" y="hd2"/>
              </a:cxn>
              <a:cxn ang="5400000">
                <a:pos x="wd2" y="hd2"/>
              </a:cxn>
              <a:cxn ang="10800000">
                <a:pos x="wd2" y="hd2"/>
              </a:cxn>
              <a:cxn ang="16200000">
                <a:pos x="wd2" y="hd2"/>
              </a:cxn>
            </a:cxnLst>
            <a:rect l="0" t="0" r="r" b="b"/>
            <a:pathLst>
              <a:path w="21600" h="21600" extrusionOk="0">
                <a:moveTo>
                  <a:pt x="0" y="4427"/>
                </a:moveTo>
                <a:lnTo>
                  <a:pt x="0" y="21600"/>
                </a:lnTo>
                <a:lnTo>
                  <a:pt x="15355" y="21600"/>
                </a:lnTo>
                <a:lnTo>
                  <a:pt x="21600" y="16594"/>
                </a:lnTo>
                <a:lnTo>
                  <a:pt x="5523" y="0"/>
                </a:lnTo>
                <a:lnTo>
                  <a:pt x="0" y="4427"/>
                </a:lnTo>
                <a:close/>
              </a:path>
            </a:pathLst>
          </a:custGeom>
          <a:ln w="12700">
            <a:miter lim="400000"/>
          </a:ln>
        </p:spPr>
      </p:pic>
      <p:sp>
        <p:nvSpPr>
          <p:cNvPr id="6" name="Rectangle">
            <a:extLst>
              <a:ext uri="{FF2B5EF4-FFF2-40B4-BE49-F238E27FC236}">
                <a16:creationId xmlns:a16="http://schemas.microsoft.com/office/drawing/2014/main" id="{3C8956D3-BE9D-4013-1408-81D7A587DBE6}"/>
              </a:ext>
            </a:extLst>
          </p:cNvPr>
          <p:cNvSpPr>
            <a:spLocks noGrp="1" noRot="1" noMove="1" noResize="1" noEditPoints="1" noAdjustHandles="1" noChangeArrowheads="1" noChangeShapeType="1"/>
          </p:cNvSpPr>
          <p:nvPr userDrawn="1"/>
        </p:nvSpPr>
        <p:spPr>
          <a:xfrm>
            <a:off x="-481" y="2131592"/>
            <a:ext cx="5952315" cy="76097"/>
          </a:xfrm>
          <a:prstGeom prst="rect">
            <a:avLst/>
          </a:prstGeom>
          <a:gradFill>
            <a:gsLst>
              <a:gs pos="0">
                <a:srgbClr val="FF00FF"/>
              </a:gs>
              <a:gs pos="100000">
                <a:srgbClr val="FF9900"/>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Rectangle">
            <a:extLst>
              <a:ext uri="{FF2B5EF4-FFF2-40B4-BE49-F238E27FC236}">
                <a16:creationId xmlns:a16="http://schemas.microsoft.com/office/drawing/2014/main" id="{8A731F00-775D-8CCE-C426-308BFAFD3F6E}"/>
              </a:ext>
            </a:extLst>
          </p:cNvPr>
          <p:cNvSpPr>
            <a:spLocks noGrp="1" noRot="1" noMove="1" noResize="1" noEditPoints="1" noAdjustHandles="1" noChangeArrowheads="1" noChangeShapeType="1"/>
          </p:cNvSpPr>
          <p:nvPr userDrawn="1"/>
        </p:nvSpPr>
        <p:spPr>
          <a:xfrm>
            <a:off x="-481" y="4375996"/>
            <a:ext cx="5952315" cy="76098"/>
          </a:xfrm>
          <a:prstGeom prst="rect">
            <a:avLst/>
          </a:prstGeom>
          <a:gradFill>
            <a:gsLst>
              <a:gs pos="0">
                <a:srgbClr val="FF00FF"/>
              </a:gs>
              <a:gs pos="100000">
                <a:srgbClr val="FF9900"/>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8" name="DSTI_Black_Digital-01.png" descr="DSTI_Black_Digital-01.png">
            <a:extLst>
              <a:ext uri="{FF2B5EF4-FFF2-40B4-BE49-F238E27FC236}">
                <a16:creationId xmlns:a16="http://schemas.microsoft.com/office/drawing/2014/main" id="{4CD3AA2D-8B84-6D67-9FB2-31E017C3B35F}"/>
              </a:ext>
            </a:extLst>
          </p:cNvPr>
          <p:cNvPicPr>
            <a:picLocks noGrp="1" noRot="1" noChangeAspect="1" noMove="1" noResize="1" noEditPoints="1" noAdjustHandles="1" noChangeArrowheads="1" noChangeShapeType="1" noCrop="1"/>
          </p:cNvPicPr>
          <p:nvPr userDrawn="1"/>
        </p:nvPicPr>
        <p:blipFill>
          <a:blip r:embed="rId4" cstate="email">
            <a:extLst>
              <a:ext uri="{28A0092B-C50C-407E-A947-70E740481C1C}">
                <a14:useLocalDpi xmlns:a14="http://schemas.microsoft.com/office/drawing/2010/main"/>
              </a:ext>
            </a:extLst>
          </a:blip>
          <a:stretch>
            <a:fillRect/>
          </a:stretch>
        </p:blipFill>
        <p:spPr>
          <a:xfrm>
            <a:off x="418244" y="325077"/>
            <a:ext cx="1825836" cy="919866"/>
          </a:xfrm>
          <a:prstGeom prst="rect">
            <a:avLst/>
          </a:prstGeom>
          <a:ln w="12700">
            <a:miter lim="400000"/>
          </a:ln>
        </p:spPr>
      </p:pic>
      <p:sp>
        <p:nvSpPr>
          <p:cNvPr id="9" name="Dolor sit amet, consectetur adipiscing elit">
            <a:extLst>
              <a:ext uri="{FF2B5EF4-FFF2-40B4-BE49-F238E27FC236}">
                <a16:creationId xmlns:a16="http://schemas.microsoft.com/office/drawing/2014/main" id="{CFF0B566-E436-CFCA-0B4C-25C20FE23D92}"/>
              </a:ext>
            </a:extLst>
          </p:cNvPr>
          <p:cNvSpPr txBox="1"/>
          <p:nvPr userDrawn="1"/>
        </p:nvSpPr>
        <p:spPr>
          <a:xfrm>
            <a:off x="384427" y="2939499"/>
            <a:ext cx="7508130" cy="6314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algn="l">
              <a:lnSpc>
                <a:spcPct val="80000"/>
              </a:lnSpc>
              <a:defRPr sz="9200" b="0" cap="all">
                <a:latin typeface="Arial Black"/>
                <a:ea typeface="Arial Black"/>
                <a:cs typeface="Arial Black"/>
                <a:sym typeface="Arial Black"/>
              </a:defRPr>
            </a:pPr>
            <a:endParaRPr sz="4600"/>
          </a:p>
        </p:txBody>
      </p:sp>
      <p:sp>
        <p:nvSpPr>
          <p:cNvPr id="12" name="Text Placeholder 11">
            <a:extLst>
              <a:ext uri="{FF2B5EF4-FFF2-40B4-BE49-F238E27FC236}">
                <a16:creationId xmlns:a16="http://schemas.microsoft.com/office/drawing/2014/main" id="{4315469C-09D4-F807-CC6E-37308B4748E2}"/>
              </a:ext>
            </a:extLst>
          </p:cNvPr>
          <p:cNvSpPr>
            <a:spLocks noGrp="1"/>
          </p:cNvSpPr>
          <p:nvPr>
            <p:ph type="body" sz="quarter" idx="10" hasCustomPrompt="1"/>
          </p:nvPr>
        </p:nvSpPr>
        <p:spPr>
          <a:xfrm>
            <a:off x="418306" y="2454509"/>
            <a:ext cx="6504781" cy="1725613"/>
          </a:xfrm>
          <a:prstGeom prst="rect">
            <a:avLst/>
          </a:prstGeom>
        </p:spPr>
        <p:txBody>
          <a:bodyPr/>
          <a:lstStyle>
            <a:lvl1pPr marL="0" indent="0">
              <a:buNone/>
              <a:defRPr/>
            </a:lvl1pPr>
          </a:lstStyle>
          <a:p>
            <a:pPr marL="0" marR="0" lvl="0" indent="0" algn="l" defTabSz="412750" rtl="0" eaLnBrk="1" fontAlgn="auto" latinLnBrk="0" hangingPunct="0">
              <a:lnSpc>
                <a:spcPct val="80000"/>
              </a:lnSpc>
              <a:spcBef>
                <a:spcPts val="0"/>
              </a:spcBef>
              <a:spcAft>
                <a:spcPts val="0"/>
              </a:spcAft>
              <a:buClrTx/>
              <a:buSzTx/>
              <a:buFontTx/>
              <a:buNone/>
              <a:tabLst/>
              <a:defRPr sz="9200" b="0" cap="all">
                <a:latin typeface="Arial Black"/>
                <a:ea typeface="Arial Black"/>
                <a:cs typeface="Arial Black"/>
                <a:sym typeface="Arial Black"/>
              </a:defRPr>
            </a:pPr>
            <a:r>
              <a:rPr kumimoji="0" lang="en-GB" sz="4600" b="0" i="0" u="none" strike="noStrike" kern="0" cap="all" spc="0" normalizeH="0" baseline="0" noProof="0">
                <a:ln>
                  <a:noFill/>
                </a:ln>
                <a:solidFill>
                  <a:srgbClr val="000000"/>
                </a:solidFill>
                <a:effectLst/>
                <a:uLnTx/>
                <a:uFillTx/>
                <a:latin typeface="Arial Black"/>
                <a:sym typeface="Arial Black"/>
              </a:rPr>
              <a:t>Dolor sit </a:t>
            </a:r>
            <a:r>
              <a:rPr kumimoji="0" lang="en-GB" sz="4600" b="0" i="0" u="none" strike="noStrike" kern="0" cap="all" spc="0" normalizeH="0" baseline="0" noProof="0" err="1">
                <a:ln>
                  <a:noFill/>
                </a:ln>
                <a:solidFill>
                  <a:srgbClr val="000000"/>
                </a:solidFill>
                <a:effectLst/>
                <a:uLnTx/>
                <a:uFillTx/>
                <a:latin typeface="Arial Black"/>
                <a:sym typeface="Arial Black"/>
              </a:rPr>
              <a:t>amet</a:t>
            </a:r>
            <a:r>
              <a:rPr kumimoji="0" lang="en-GB" sz="4600" b="0" i="0" u="none" strike="noStrike" kern="0" cap="all" spc="0" normalizeH="0" baseline="0" noProof="0">
                <a:ln>
                  <a:noFill/>
                </a:ln>
                <a:solidFill>
                  <a:srgbClr val="000000"/>
                </a:solidFill>
                <a:effectLst/>
                <a:uLnTx/>
                <a:uFillTx/>
                <a:latin typeface="Arial Black"/>
                <a:sym typeface="Arial Black"/>
              </a:rPr>
              <a:t>, </a:t>
            </a:r>
            <a:r>
              <a:rPr kumimoji="0" lang="en-GB" sz="4600" b="0" i="0" u="none" strike="noStrike" kern="0" cap="all" spc="0" normalizeH="0" baseline="0" noProof="0" err="1">
                <a:ln>
                  <a:noFill/>
                </a:ln>
                <a:solidFill>
                  <a:srgbClr val="000000"/>
                </a:solidFill>
                <a:effectLst/>
                <a:uLnTx/>
                <a:uFillTx/>
                <a:latin typeface="Arial Black"/>
                <a:sym typeface="Arial Black"/>
              </a:rPr>
              <a:t>consectetur</a:t>
            </a:r>
            <a:br>
              <a:rPr kumimoji="0" lang="en-GB" sz="4600" b="0" i="0" u="none" strike="noStrike" kern="0" cap="all" spc="0" normalizeH="0" baseline="0" noProof="0">
                <a:ln>
                  <a:noFill/>
                </a:ln>
                <a:solidFill>
                  <a:srgbClr val="000000"/>
                </a:solidFill>
                <a:effectLst/>
                <a:uLnTx/>
                <a:uFillTx/>
                <a:latin typeface="Arial Black"/>
                <a:sym typeface="Arial Black"/>
              </a:rPr>
            </a:br>
            <a:r>
              <a:rPr kumimoji="0" lang="en-GB" sz="4600" b="0" i="0" u="none" strike="noStrike" kern="0" cap="all" spc="0" normalizeH="0" baseline="0" noProof="0" err="1">
                <a:ln>
                  <a:noFill/>
                </a:ln>
                <a:solidFill>
                  <a:srgbClr val="000000"/>
                </a:solidFill>
                <a:effectLst/>
                <a:uLnTx/>
                <a:uFillTx/>
                <a:latin typeface="Arial Black"/>
                <a:sym typeface="Arial Black"/>
              </a:rPr>
              <a:t>adipiscing</a:t>
            </a:r>
            <a:r>
              <a:rPr kumimoji="0" lang="en-GB" sz="4600" b="0" i="0" u="none" strike="noStrike" kern="0" cap="all" spc="0" normalizeH="0" baseline="0" noProof="0">
                <a:ln>
                  <a:noFill/>
                </a:ln>
                <a:solidFill>
                  <a:srgbClr val="000000"/>
                </a:solidFill>
                <a:effectLst/>
                <a:uLnTx/>
                <a:uFillTx/>
                <a:latin typeface="Arial Black"/>
                <a:sym typeface="Arial Black"/>
              </a:rPr>
              <a:t> </a:t>
            </a:r>
            <a:r>
              <a:rPr kumimoji="0" lang="en-GB" sz="4600" b="0" i="0" u="none" strike="noStrike" kern="0" cap="all" spc="0" normalizeH="0" baseline="0" noProof="0" err="1">
                <a:ln>
                  <a:noFill/>
                </a:ln>
                <a:solidFill>
                  <a:srgbClr val="000000"/>
                </a:solidFill>
                <a:effectLst/>
                <a:uLnTx/>
                <a:uFillTx/>
                <a:latin typeface="Arial Black"/>
                <a:sym typeface="Arial Black"/>
              </a:rPr>
              <a:t>elit</a:t>
            </a:r>
            <a:endParaRPr kumimoji="0" lang="en-GB" sz="4600" b="0" i="0" u="none" strike="noStrike" kern="0" cap="all" spc="0" normalizeH="0" baseline="0" noProof="0">
              <a:ln>
                <a:noFill/>
              </a:ln>
              <a:solidFill>
                <a:srgbClr val="000000"/>
              </a:solidFill>
              <a:effectLst/>
              <a:uLnTx/>
              <a:uFillTx/>
              <a:latin typeface="Arial Black"/>
              <a:sym typeface="Arial Black"/>
            </a:endParaRPr>
          </a:p>
          <a:p>
            <a:pPr lvl="0"/>
            <a:endParaRPr lang="en-GB"/>
          </a:p>
        </p:txBody>
      </p:sp>
      <p:sp>
        <p:nvSpPr>
          <p:cNvPr id="14" name="Text Placeholder 13">
            <a:extLst>
              <a:ext uri="{FF2B5EF4-FFF2-40B4-BE49-F238E27FC236}">
                <a16:creationId xmlns:a16="http://schemas.microsoft.com/office/drawing/2014/main" id="{EFA48338-5418-802C-48D0-503C8EE1EA56}"/>
              </a:ext>
            </a:extLst>
          </p:cNvPr>
          <p:cNvSpPr>
            <a:spLocks noGrp="1"/>
          </p:cNvSpPr>
          <p:nvPr>
            <p:ph type="body" sz="quarter" idx="11" hasCustomPrompt="1"/>
          </p:nvPr>
        </p:nvSpPr>
        <p:spPr>
          <a:xfrm>
            <a:off x="384428" y="4804681"/>
            <a:ext cx="6504781" cy="1705769"/>
          </a:xfrm>
          <a:prstGeom prst="rect">
            <a:avLst/>
          </a:prstGeom>
        </p:spPr>
        <p:txBody>
          <a:bodyPr/>
          <a:lstStyle>
            <a:lvl1pPr marL="0" indent="0">
              <a:buNone/>
              <a:defRPr sz="1700">
                <a:latin typeface="+mn-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a:t>
            </a:r>
          </a:p>
          <a:p>
            <a:pPr lvl="0"/>
            <a:endParaRPr lang="en-GB"/>
          </a:p>
        </p:txBody>
      </p:sp>
      <p:sp>
        <p:nvSpPr>
          <p:cNvPr id="15" name="Slide Number Placeholder 14">
            <a:extLst>
              <a:ext uri="{FF2B5EF4-FFF2-40B4-BE49-F238E27FC236}">
                <a16:creationId xmlns:a16="http://schemas.microsoft.com/office/drawing/2014/main" id="{198D6A4C-2931-3A57-5F45-C10CC37F0BBC}"/>
              </a:ext>
            </a:extLst>
          </p:cNvPr>
          <p:cNvSpPr>
            <a:spLocks noGrp="1"/>
          </p:cNvSpPr>
          <p:nvPr>
            <p:ph type="sldNum" sz="quarter" idx="12"/>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294443577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SIT White 8">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EB389737-69B8-037F-DBAF-9BD8777CFCFD}"/>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a:fillRect/>
          </a:stretch>
        </p:blipFill>
        <p:spPr>
          <a:xfrm rot="21060000">
            <a:off x="6751992" y="424932"/>
            <a:ext cx="6006269" cy="6775702"/>
          </a:xfrm>
          <a:custGeom>
            <a:avLst/>
            <a:gdLst/>
            <a:ahLst/>
            <a:cxnLst>
              <a:cxn ang="0">
                <a:pos x="wd2" y="hd2"/>
              </a:cxn>
              <a:cxn ang="5400000">
                <a:pos x="wd2" y="hd2"/>
              </a:cxn>
              <a:cxn ang="10800000">
                <a:pos x="wd2" y="hd2"/>
              </a:cxn>
              <a:cxn ang="16200000">
                <a:pos x="wd2" y="hd2"/>
              </a:cxn>
            </a:cxnLst>
            <a:rect l="0" t="0" r="r" b="b"/>
            <a:pathLst>
              <a:path w="21600" h="21600" extrusionOk="0">
                <a:moveTo>
                  <a:pt x="21551" y="0"/>
                </a:moveTo>
                <a:lnTo>
                  <a:pt x="0" y="0"/>
                </a:lnTo>
                <a:lnTo>
                  <a:pt x="0" y="19109"/>
                </a:lnTo>
                <a:lnTo>
                  <a:pt x="17742" y="21600"/>
                </a:lnTo>
                <a:lnTo>
                  <a:pt x="21600" y="7"/>
                </a:lnTo>
                <a:lnTo>
                  <a:pt x="21551" y="0"/>
                </a:lnTo>
                <a:close/>
              </a:path>
            </a:pathLst>
          </a:custGeom>
          <a:ln w="12700">
            <a:miter lim="400000"/>
          </a:ln>
        </p:spPr>
      </p:pic>
      <p:pic>
        <p:nvPicPr>
          <p:cNvPr id="4" name="DSTI_Black_Digital-01.png" descr="DSTI_Black_Digital-01.png">
            <a:extLst>
              <a:ext uri="{FF2B5EF4-FFF2-40B4-BE49-F238E27FC236}">
                <a16:creationId xmlns:a16="http://schemas.microsoft.com/office/drawing/2014/main" id="{56F61282-58E4-E63D-8940-E03FB1554E0F}"/>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tretch>
            <a:fillRect/>
          </a:stretch>
        </p:blipFill>
        <p:spPr>
          <a:xfrm>
            <a:off x="418244" y="325077"/>
            <a:ext cx="1825836" cy="919866"/>
          </a:xfrm>
          <a:prstGeom prst="rect">
            <a:avLst/>
          </a:prstGeom>
          <a:ln w="12700">
            <a:miter lim="400000"/>
          </a:ln>
        </p:spPr>
      </p:pic>
      <p:sp>
        <p:nvSpPr>
          <p:cNvPr id="6" name="Rectangle">
            <a:extLst>
              <a:ext uri="{FF2B5EF4-FFF2-40B4-BE49-F238E27FC236}">
                <a16:creationId xmlns:a16="http://schemas.microsoft.com/office/drawing/2014/main" id="{F7DE1B6F-4429-0609-85D2-EBE99972282F}"/>
              </a:ext>
            </a:extLst>
          </p:cNvPr>
          <p:cNvSpPr>
            <a:spLocks noGrp="1" noRot="1" noMove="1" noResize="1" noEditPoints="1" noAdjustHandles="1" noChangeArrowheads="1" noChangeShapeType="1"/>
          </p:cNvSpPr>
          <p:nvPr userDrawn="1"/>
        </p:nvSpPr>
        <p:spPr>
          <a:xfrm rot="16200000">
            <a:off x="-2101502" y="4294940"/>
            <a:ext cx="5092084" cy="76097"/>
          </a:xfrm>
          <a:prstGeom prst="rect">
            <a:avLst/>
          </a:prstGeom>
          <a:gradFill>
            <a:gsLst>
              <a:gs pos="0">
                <a:srgbClr val="FF00FF"/>
              </a:gs>
              <a:gs pos="100000">
                <a:srgbClr val="FF9900"/>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 name="Text Placeholder 9">
            <a:extLst>
              <a:ext uri="{FF2B5EF4-FFF2-40B4-BE49-F238E27FC236}">
                <a16:creationId xmlns:a16="http://schemas.microsoft.com/office/drawing/2014/main" id="{D7B36C9C-B69D-105B-A3CC-DE0F5E72BCD5}"/>
              </a:ext>
            </a:extLst>
          </p:cNvPr>
          <p:cNvSpPr>
            <a:spLocks noGrp="1"/>
          </p:cNvSpPr>
          <p:nvPr>
            <p:ph type="body" sz="quarter" idx="10" hasCustomPrompt="1"/>
          </p:nvPr>
        </p:nvSpPr>
        <p:spPr>
          <a:xfrm>
            <a:off x="7854157" y="2955132"/>
            <a:ext cx="3987800" cy="2531269"/>
          </a:xfrm>
          <a:prstGeom prst="rect">
            <a:avLst/>
          </a:prstGeom>
        </p:spPr>
        <p:txBody>
          <a:bodyPr/>
          <a:lstStyle>
            <a:lvl1pPr marL="0" indent="0">
              <a:buNone/>
              <a:defRPr sz="1900" i="1">
                <a:latin typeface="+mn-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a:t>
            </a:r>
            <a:r>
              <a:rPr lang="en-GB" err="1"/>
              <a:t>Mauris</a:t>
            </a:r>
            <a:r>
              <a:rPr lang="en-GB"/>
              <a:t> </a:t>
            </a:r>
            <a:r>
              <a:rPr lang="en-GB" err="1"/>
              <a:t>condimentum</a:t>
            </a:r>
            <a:r>
              <a:rPr lang="en-GB"/>
              <a:t> </a:t>
            </a:r>
            <a:r>
              <a:rPr lang="en-GB" err="1"/>
              <a:t>neque</a:t>
            </a:r>
            <a:r>
              <a:rPr lang="en-GB"/>
              <a:t> </a:t>
            </a:r>
            <a:r>
              <a:rPr lang="en-GB" err="1"/>
              <a:t>mauris</a:t>
            </a:r>
            <a:r>
              <a:rPr lang="en-GB"/>
              <a:t>, vitae dictum </a:t>
            </a:r>
            <a:r>
              <a:rPr lang="en-GB" err="1"/>
              <a:t>quam</a:t>
            </a:r>
            <a:r>
              <a:rPr lang="en-GB"/>
              <a:t> tempus </a:t>
            </a:r>
            <a:r>
              <a:rPr lang="en-GB" err="1"/>
              <a:t>ut.</a:t>
            </a:r>
            <a:r>
              <a:rPr lang="en-GB"/>
              <a:t> </a:t>
            </a:r>
            <a:r>
              <a:rPr lang="en-GB" err="1"/>
              <a:t>Quisque</a:t>
            </a:r>
            <a:r>
              <a:rPr lang="en-GB"/>
              <a:t> vitae </a:t>
            </a:r>
            <a:r>
              <a:rPr lang="en-GB" err="1"/>
              <a:t>posuere</a:t>
            </a:r>
            <a:r>
              <a:rPr lang="en-GB"/>
              <a:t> ligula. </a:t>
            </a:r>
            <a:r>
              <a:rPr lang="en-GB" err="1"/>
              <a:t>Nullam</a:t>
            </a:r>
            <a:r>
              <a:rPr lang="en-GB"/>
              <a:t> at convallis </a:t>
            </a:r>
            <a:r>
              <a:rPr lang="en-GB" err="1"/>
              <a:t>purus</a:t>
            </a:r>
            <a:r>
              <a:rPr lang="en-GB"/>
              <a:t>. Proin </a:t>
            </a:r>
            <a:r>
              <a:rPr lang="en-GB" err="1"/>
              <a:t>nunc</a:t>
            </a:r>
            <a:r>
              <a:rPr lang="en-GB"/>
              <a:t> </a:t>
            </a:r>
            <a:r>
              <a:rPr lang="en-GB" err="1"/>
              <a:t>lacus</a:t>
            </a:r>
            <a:r>
              <a:rPr lang="en-GB"/>
              <a:t>, </a:t>
            </a:r>
            <a:r>
              <a:rPr lang="en-GB" err="1"/>
              <a:t>dignissim</a:t>
            </a:r>
            <a:r>
              <a:rPr lang="en-GB"/>
              <a:t> in </a:t>
            </a:r>
            <a:r>
              <a:rPr lang="en-GB" err="1"/>
              <a:t>neque</a:t>
            </a:r>
            <a:r>
              <a:rPr lang="en-GB"/>
              <a:t> sit </a:t>
            </a:r>
            <a:r>
              <a:rPr lang="en-GB" err="1"/>
              <a:t>amet</a:t>
            </a:r>
            <a:r>
              <a:rPr lang="en-GB"/>
              <a:t>, </a:t>
            </a:r>
            <a:r>
              <a:rPr lang="en-GB" err="1"/>
              <a:t>mollis</a:t>
            </a:r>
            <a:r>
              <a:rPr lang="en-GB"/>
              <a:t> </a:t>
            </a:r>
            <a:r>
              <a:rPr lang="en-GB" err="1"/>
              <a:t>elementum</a:t>
            </a:r>
            <a:r>
              <a:rPr lang="en-GB"/>
              <a:t> </a:t>
            </a:r>
            <a:r>
              <a:rPr lang="en-GB" err="1"/>
              <a:t>odio</a:t>
            </a:r>
            <a:r>
              <a:rPr lang="en-GB"/>
              <a:t>. Cras </a:t>
            </a:r>
            <a:r>
              <a:rPr lang="en-GB" err="1"/>
              <a:t>bibendum</a:t>
            </a:r>
            <a:r>
              <a:rPr lang="en-GB"/>
              <a:t> </a:t>
            </a:r>
            <a:r>
              <a:rPr lang="en-GB" err="1"/>
              <a:t>nibh</a:t>
            </a:r>
            <a:r>
              <a:rPr lang="en-GB"/>
              <a:t> ipsum, sit </a:t>
            </a:r>
            <a:r>
              <a:rPr lang="en-GB" err="1"/>
              <a:t>amet</a:t>
            </a:r>
            <a:r>
              <a:rPr lang="en-GB"/>
              <a:t> </a:t>
            </a:r>
            <a:r>
              <a:rPr lang="en-GB" err="1"/>
              <a:t>posuere</a:t>
            </a:r>
            <a:r>
              <a:rPr lang="en-GB"/>
              <a:t> lorem </a:t>
            </a:r>
            <a:r>
              <a:rPr lang="en-GB" err="1"/>
              <a:t>bibendum</a:t>
            </a:r>
            <a:r>
              <a:rPr lang="en-GB"/>
              <a:t> </a:t>
            </a:r>
            <a:r>
              <a:rPr lang="en-GB" err="1"/>
              <a:t>nec</a:t>
            </a:r>
            <a:r>
              <a:rPr lang="en-GB"/>
              <a:t>.”</a:t>
            </a:r>
          </a:p>
          <a:p>
            <a:pPr lvl="0"/>
            <a:endParaRPr lang="en-GB"/>
          </a:p>
        </p:txBody>
      </p:sp>
      <p:sp>
        <p:nvSpPr>
          <p:cNvPr id="12" name="Text Placeholder 11">
            <a:extLst>
              <a:ext uri="{FF2B5EF4-FFF2-40B4-BE49-F238E27FC236}">
                <a16:creationId xmlns:a16="http://schemas.microsoft.com/office/drawing/2014/main" id="{AFD35B5F-FB64-A2CE-C64A-739EFD4D3238}"/>
              </a:ext>
            </a:extLst>
          </p:cNvPr>
          <p:cNvSpPr>
            <a:spLocks noGrp="1"/>
          </p:cNvSpPr>
          <p:nvPr>
            <p:ph type="body" sz="quarter" idx="11" hasCustomPrompt="1"/>
          </p:nvPr>
        </p:nvSpPr>
        <p:spPr>
          <a:xfrm>
            <a:off x="673894" y="4220765"/>
            <a:ext cx="5393532" cy="1583531"/>
          </a:xfrm>
          <a:prstGeom prst="rect">
            <a:avLst/>
          </a:prstGeom>
        </p:spPr>
        <p:txBody>
          <a:bodyPr/>
          <a:lstStyle>
            <a:lvl1pPr marL="0" indent="0">
              <a:buNone/>
              <a:defRPr sz="1700">
                <a:latin typeface="Arial" panose="020B0604020202020204" pitchFamily="34" charset="0"/>
                <a:cs typeface="Arial" panose="020B0604020202020204" pitchFamily="34" charset="0"/>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p:txBody>
      </p:sp>
      <p:sp>
        <p:nvSpPr>
          <p:cNvPr id="14" name="Text Placeholder 13">
            <a:extLst>
              <a:ext uri="{FF2B5EF4-FFF2-40B4-BE49-F238E27FC236}">
                <a16:creationId xmlns:a16="http://schemas.microsoft.com/office/drawing/2014/main" id="{F4D08BD4-BB11-9852-F558-4A7ED9C3B1F9}"/>
              </a:ext>
            </a:extLst>
          </p:cNvPr>
          <p:cNvSpPr>
            <a:spLocks noGrp="1"/>
          </p:cNvSpPr>
          <p:nvPr>
            <p:ph type="body" sz="quarter" idx="12" hasCustomPrompt="1"/>
          </p:nvPr>
        </p:nvSpPr>
        <p:spPr>
          <a:xfrm>
            <a:off x="673895" y="1786945"/>
            <a:ext cx="5770563" cy="1796257"/>
          </a:xfrm>
          <a:prstGeom prst="rect">
            <a:avLst/>
          </a:prstGeom>
        </p:spPr>
        <p:txBody>
          <a:bodyPr/>
          <a:lstStyle>
            <a:lvl1pPr marL="0" indent="0">
              <a:buNone/>
              <a:defRPr/>
            </a:lvl1pPr>
          </a:lstStyle>
          <a:p>
            <a:pPr marL="0" marR="0" lvl="0" indent="0" algn="l" defTabSz="412750" rtl="0" eaLnBrk="1" fontAlgn="auto" latinLnBrk="0" hangingPunct="0">
              <a:lnSpc>
                <a:spcPct val="80000"/>
              </a:lnSpc>
              <a:spcBef>
                <a:spcPts val="0"/>
              </a:spcBef>
              <a:spcAft>
                <a:spcPts val="0"/>
              </a:spcAft>
              <a:buClrTx/>
              <a:buSzTx/>
              <a:buFontTx/>
              <a:buNone/>
              <a:tabLst/>
              <a:defRPr sz="10500" b="0">
                <a:latin typeface="Arial Black"/>
                <a:ea typeface="Arial Black"/>
                <a:cs typeface="Arial Black"/>
                <a:sym typeface="Arial Black"/>
              </a:defRPr>
            </a:pPr>
            <a:r>
              <a:rPr kumimoji="0" lang="en-GB" sz="5250" b="0" i="0" u="none" strike="noStrike" kern="0" cap="none" spc="0" normalizeH="0" baseline="0" noProof="0">
                <a:ln>
                  <a:noFill/>
                </a:ln>
                <a:solidFill>
                  <a:srgbClr val="000000"/>
                </a:solidFill>
                <a:effectLst/>
                <a:uLnTx/>
                <a:uFillTx/>
                <a:latin typeface="Arial Black"/>
                <a:sym typeface="Arial Black"/>
              </a:rPr>
              <a:t>Dolor sit </a:t>
            </a:r>
            <a:r>
              <a:rPr kumimoji="0" lang="en-GB" sz="5250" b="0" i="0" u="none" strike="noStrike" kern="0" cap="none" spc="0" normalizeH="0" baseline="0" noProof="0" err="1">
                <a:ln>
                  <a:noFill/>
                </a:ln>
                <a:solidFill>
                  <a:srgbClr val="000000"/>
                </a:solidFill>
                <a:effectLst/>
                <a:uLnTx/>
                <a:uFillTx/>
                <a:latin typeface="Arial Black"/>
                <a:sym typeface="Arial Black"/>
              </a:rPr>
              <a:t>amet</a:t>
            </a:r>
            <a:r>
              <a:rPr kumimoji="0" lang="en-GB" sz="5250" b="0" i="0" u="none" strike="noStrike" kern="0" cap="none" spc="0" normalizeH="0" baseline="0" noProof="0">
                <a:ln>
                  <a:noFill/>
                </a:ln>
                <a:solidFill>
                  <a:srgbClr val="000000"/>
                </a:solidFill>
                <a:effectLst/>
                <a:uLnTx/>
                <a:uFillTx/>
                <a:latin typeface="Arial Black"/>
                <a:sym typeface="Arial Black"/>
              </a:rPr>
              <a:t>, </a:t>
            </a:r>
            <a:r>
              <a:rPr kumimoji="0" lang="en-GB" sz="5250" b="0" i="0" u="none" strike="noStrike" kern="0" cap="none" spc="0" normalizeH="0" baseline="0" noProof="0" err="1">
                <a:ln>
                  <a:noFill/>
                </a:ln>
                <a:solidFill>
                  <a:srgbClr val="000000"/>
                </a:solidFill>
                <a:effectLst/>
                <a:uLnTx/>
                <a:uFillTx/>
                <a:latin typeface="Arial Black"/>
                <a:sym typeface="Arial Black"/>
              </a:rPr>
              <a:t>consectetur</a:t>
            </a:r>
            <a:br>
              <a:rPr kumimoji="0" lang="en-GB" sz="5250" b="0" i="0" u="none" strike="noStrike" kern="0" cap="none" spc="0" normalizeH="0" baseline="0" noProof="0">
                <a:ln>
                  <a:noFill/>
                </a:ln>
                <a:solidFill>
                  <a:srgbClr val="000000"/>
                </a:solidFill>
                <a:effectLst/>
                <a:uLnTx/>
                <a:uFillTx/>
                <a:latin typeface="Arial Black"/>
                <a:sym typeface="Arial Black"/>
              </a:rPr>
            </a:br>
            <a:r>
              <a:rPr kumimoji="0" lang="en-GB" sz="5250" b="0" i="0" u="none" strike="noStrike" kern="0" cap="none" spc="0" normalizeH="0" baseline="0" noProof="0" err="1">
                <a:ln>
                  <a:noFill/>
                </a:ln>
                <a:solidFill>
                  <a:srgbClr val="000000"/>
                </a:solidFill>
                <a:effectLst/>
                <a:uLnTx/>
                <a:uFillTx/>
                <a:latin typeface="Arial Black"/>
                <a:sym typeface="Arial Black"/>
              </a:rPr>
              <a:t>adipiscing</a:t>
            </a:r>
            <a:r>
              <a:rPr kumimoji="0" lang="en-GB" sz="5250" b="0" i="0" u="none" strike="noStrike" kern="0" cap="none" spc="0" normalizeH="0" baseline="0" noProof="0">
                <a:ln>
                  <a:noFill/>
                </a:ln>
                <a:solidFill>
                  <a:srgbClr val="000000"/>
                </a:solidFill>
                <a:effectLst/>
                <a:uLnTx/>
                <a:uFillTx/>
                <a:latin typeface="Arial Black"/>
                <a:sym typeface="Arial Black"/>
              </a:rPr>
              <a:t> </a:t>
            </a:r>
            <a:r>
              <a:rPr kumimoji="0" lang="en-GB" sz="5250" b="0" i="0" u="none" strike="noStrike" kern="0" cap="none" spc="0" normalizeH="0" baseline="0" noProof="0" err="1">
                <a:ln>
                  <a:noFill/>
                </a:ln>
                <a:solidFill>
                  <a:srgbClr val="000000"/>
                </a:solidFill>
                <a:effectLst/>
                <a:uLnTx/>
                <a:uFillTx/>
                <a:latin typeface="Arial Black"/>
                <a:sym typeface="Arial Black"/>
              </a:rPr>
              <a:t>elit</a:t>
            </a:r>
            <a:r>
              <a:rPr kumimoji="0" lang="en-GB" sz="5250" b="0" i="0" u="none" strike="noStrike" kern="0" cap="none" spc="0" normalizeH="0" baseline="0" noProof="0">
                <a:ln>
                  <a:noFill/>
                </a:ln>
                <a:solidFill>
                  <a:srgbClr val="000000"/>
                </a:solidFill>
                <a:effectLst/>
                <a:uLnTx/>
                <a:uFillTx/>
                <a:latin typeface="Arial Black"/>
                <a:sym typeface="Arial Black"/>
              </a:rPr>
              <a:t>.</a:t>
            </a:r>
          </a:p>
          <a:p>
            <a:pPr lvl="0"/>
            <a:endParaRPr lang="en-GB"/>
          </a:p>
        </p:txBody>
      </p:sp>
      <p:sp>
        <p:nvSpPr>
          <p:cNvPr id="15" name="Slide Number Placeholder 14">
            <a:extLst>
              <a:ext uri="{FF2B5EF4-FFF2-40B4-BE49-F238E27FC236}">
                <a16:creationId xmlns:a16="http://schemas.microsoft.com/office/drawing/2014/main" id="{A632C0CF-C902-B358-A09D-0184F8B05199}"/>
              </a:ext>
            </a:extLst>
          </p:cNvPr>
          <p:cNvSpPr>
            <a:spLocks noGrp="1"/>
          </p:cNvSpPr>
          <p:nvPr>
            <p:ph type="sldNum" sz="quarter" idx="13"/>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143635499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SIT White 9">
    <p:spTree>
      <p:nvGrpSpPr>
        <p:cNvPr id="1" name=""/>
        <p:cNvGrpSpPr/>
        <p:nvPr/>
      </p:nvGrpSpPr>
      <p:grpSpPr>
        <a:xfrm>
          <a:off x="0" y="0"/>
          <a:ext cx="0" cy="0"/>
          <a:chOff x="0" y="0"/>
          <a:chExt cx="0" cy="0"/>
        </a:xfrm>
      </p:grpSpPr>
      <p:pic>
        <p:nvPicPr>
          <p:cNvPr id="3" name="Net_Standalone_2.png" descr="Net_Standalone_2.png">
            <a:extLst>
              <a:ext uri="{FF2B5EF4-FFF2-40B4-BE49-F238E27FC236}">
                <a16:creationId xmlns:a16="http://schemas.microsoft.com/office/drawing/2014/main" id="{AF213B50-361A-633B-FDFF-859BC53A10D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a:fillRect/>
          </a:stretch>
        </p:blipFill>
        <p:spPr>
          <a:xfrm rot="9393244">
            <a:off x="2022212" y="4403026"/>
            <a:ext cx="11471081" cy="4187340"/>
          </a:xfrm>
          <a:custGeom>
            <a:avLst/>
            <a:gdLst/>
            <a:ahLst/>
            <a:cxnLst>
              <a:cxn ang="0">
                <a:pos x="wd2" y="hd2"/>
              </a:cxn>
              <a:cxn ang="5400000">
                <a:pos x="wd2" y="hd2"/>
              </a:cxn>
              <a:cxn ang="10800000">
                <a:pos x="wd2" y="hd2"/>
              </a:cxn>
              <a:cxn ang="16200000">
                <a:pos x="wd2" y="hd2"/>
              </a:cxn>
            </a:cxnLst>
            <a:rect l="0" t="0" r="r" b="b"/>
            <a:pathLst>
              <a:path w="21600" h="21600" extrusionOk="0">
                <a:moveTo>
                  <a:pt x="21600" y="21599"/>
                </a:moveTo>
                <a:lnTo>
                  <a:pt x="3420" y="0"/>
                </a:lnTo>
                <a:lnTo>
                  <a:pt x="0" y="21600"/>
                </a:lnTo>
                <a:lnTo>
                  <a:pt x="21600" y="21599"/>
                </a:lnTo>
                <a:close/>
              </a:path>
            </a:pathLst>
          </a:custGeom>
          <a:ln w="12700">
            <a:miter lim="400000"/>
          </a:ln>
        </p:spPr>
      </p:pic>
      <p:pic>
        <p:nvPicPr>
          <p:cNvPr id="4" name="Crisps_2.png" descr="Crisps_2.png">
            <a:extLst>
              <a:ext uri="{FF2B5EF4-FFF2-40B4-BE49-F238E27FC236}">
                <a16:creationId xmlns:a16="http://schemas.microsoft.com/office/drawing/2014/main" id="{AE6CECF5-6242-68F8-7897-3042B00F1F69}"/>
              </a:ext>
            </a:extLst>
          </p:cNvPr>
          <p:cNvPicPr>
            <a:picLocks noGrp="1" noRot="1" noChangeAspect="1" noMove="1" noResize="1" noEditPoints="1" noAdjustHandles="1" noChangeArrowheads="1" noChangeShapeType="1" noCrop="1"/>
          </p:cNvPicPr>
          <p:nvPr userDrawn="1"/>
        </p:nvPicPr>
        <p:blipFill>
          <a:blip r:embed="rId3" cstate="email">
            <a:alphaModFix amt="75000"/>
            <a:extLst>
              <a:ext uri="{28A0092B-C50C-407E-A947-70E740481C1C}">
                <a14:useLocalDpi xmlns:a14="http://schemas.microsoft.com/office/drawing/2010/main"/>
              </a:ext>
            </a:extLst>
          </a:blip>
          <a:srcRect/>
          <a:stretch>
            <a:fillRect/>
          </a:stretch>
        </p:blipFill>
        <p:spPr>
          <a:xfrm rot="11918555" flipH="1">
            <a:off x="8574661" y="4064429"/>
            <a:ext cx="3880817" cy="35287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035"/>
                </a:lnTo>
                <a:lnTo>
                  <a:pt x="6914" y="21600"/>
                </a:lnTo>
                <a:lnTo>
                  <a:pt x="17433" y="21599"/>
                </a:lnTo>
                <a:lnTo>
                  <a:pt x="21600" y="8014"/>
                </a:lnTo>
                <a:lnTo>
                  <a:pt x="0" y="0"/>
                </a:lnTo>
                <a:close/>
              </a:path>
            </a:pathLst>
          </a:custGeom>
          <a:ln w="12700">
            <a:miter lim="400000"/>
          </a:ln>
        </p:spPr>
      </p:pic>
      <p:sp>
        <p:nvSpPr>
          <p:cNvPr id="5" name="Rectangle">
            <a:extLst>
              <a:ext uri="{FF2B5EF4-FFF2-40B4-BE49-F238E27FC236}">
                <a16:creationId xmlns:a16="http://schemas.microsoft.com/office/drawing/2014/main" id="{C714820B-1044-09ED-AF79-1B56ABD2225E}"/>
              </a:ext>
            </a:extLst>
          </p:cNvPr>
          <p:cNvSpPr>
            <a:spLocks noGrp="1" noRot="1" noMove="1" noResize="1" noEditPoints="1" noAdjustHandles="1" noChangeArrowheads="1" noChangeShapeType="1"/>
          </p:cNvSpPr>
          <p:nvPr userDrawn="1"/>
        </p:nvSpPr>
        <p:spPr>
          <a:xfrm>
            <a:off x="-481" y="2601493"/>
            <a:ext cx="5952315" cy="76097"/>
          </a:xfrm>
          <a:prstGeom prst="rect">
            <a:avLst/>
          </a:prstGeom>
          <a:gradFill>
            <a:gsLst>
              <a:gs pos="0">
                <a:srgbClr val="FF00FF"/>
              </a:gs>
              <a:gs pos="100000">
                <a:srgbClr val="FF9900"/>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8" name="DSTI_Black_Digital-01.png" descr="DSTI_Black_Digital-01.png">
            <a:extLst>
              <a:ext uri="{FF2B5EF4-FFF2-40B4-BE49-F238E27FC236}">
                <a16:creationId xmlns:a16="http://schemas.microsoft.com/office/drawing/2014/main" id="{B39C970A-D74E-DDD4-2041-E926ABF35B5E}"/>
              </a:ext>
            </a:extLst>
          </p:cNvPr>
          <p:cNvPicPr>
            <a:picLocks noGrp="1" noRot="1" noChangeAspect="1" noMove="1" noResize="1" noEditPoints="1" noAdjustHandles="1" noChangeArrowheads="1" noChangeShapeType="1" noCrop="1"/>
          </p:cNvPicPr>
          <p:nvPr userDrawn="1"/>
        </p:nvPicPr>
        <p:blipFill>
          <a:blip r:embed="rId4" cstate="email">
            <a:extLst>
              <a:ext uri="{28A0092B-C50C-407E-A947-70E740481C1C}">
                <a14:useLocalDpi xmlns:a14="http://schemas.microsoft.com/office/drawing/2010/main"/>
              </a:ext>
            </a:extLst>
          </a:blip>
          <a:stretch>
            <a:fillRect/>
          </a:stretch>
        </p:blipFill>
        <p:spPr>
          <a:xfrm>
            <a:off x="10099542" y="325077"/>
            <a:ext cx="1825836" cy="919866"/>
          </a:xfrm>
          <a:prstGeom prst="rect">
            <a:avLst/>
          </a:prstGeom>
          <a:ln w="12700">
            <a:miter lim="400000"/>
          </a:ln>
        </p:spPr>
      </p:pic>
      <p:sp>
        <p:nvSpPr>
          <p:cNvPr id="10" name="Text Placeholder 9">
            <a:extLst>
              <a:ext uri="{FF2B5EF4-FFF2-40B4-BE49-F238E27FC236}">
                <a16:creationId xmlns:a16="http://schemas.microsoft.com/office/drawing/2014/main" id="{A22937E0-A097-FAD3-EAAD-C9803FDD1D0C}"/>
              </a:ext>
            </a:extLst>
          </p:cNvPr>
          <p:cNvSpPr>
            <a:spLocks noGrp="1"/>
          </p:cNvSpPr>
          <p:nvPr>
            <p:ph type="body" sz="quarter" idx="10" hasCustomPrompt="1"/>
          </p:nvPr>
        </p:nvSpPr>
        <p:spPr>
          <a:xfrm>
            <a:off x="542926" y="419037"/>
            <a:ext cx="7033419" cy="1781176"/>
          </a:xfrm>
          <a:prstGeom prst="rect">
            <a:avLst/>
          </a:prstGeom>
        </p:spPr>
        <p:txBody>
          <a:bodyPr/>
          <a:lstStyle>
            <a:lvl1pPr marL="0" indent="0">
              <a:buNone/>
              <a:defRPr/>
            </a:lvl1pPr>
          </a:lstStyle>
          <a:p>
            <a:pPr marL="0" marR="0" lvl="0" indent="0" algn="l" defTabSz="412750" rtl="0" eaLnBrk="1" fontAlgn="auto" latinLnBrk="0" hangingPunct="0">
              <a:lnSpc>
                <a:spcPct val="80000"/>
              </a:lnSpc>
              <a:spcBef>
                <a:spcPts val="0"/>
              </a:spcBef>
              <a:spcAft>
                <a:spcPts val="0"/>
              </a:spcAft>
              <a:buClrTx/>
              <a:buSzTx/>
              <a:buFontTx/>
              <a:buNone/>
              <a:tabLst/>
              <a:defRPr sz="9200" b="0" cap="all">
                <a:latin typeface="Arial Black"/>
                <a:ea typeface="Arial Black"/>
                <a:cs typeface="Arial Black"/>
                <a:sym typeface="Arial Black"/>
              </a:defRPr>
            </a:pPr>
            <a:r>
              <a:rPr kumimoji="0" lang="en-GB" sz="4600" b="0" i="0" u="none" strike="noStrike" kern="0" cap="all" spc="0" normalizeH="0" baseline="0" noProof="0">
                <a:ln>
                  <a:noFill/>
                </a:ln>
                <a:solidFill>
                  <a:srgbClr val="000000"/>
                </a:solidFill>
                <a:effectLst/>
                <a:uLnTx/>
                <a:uFillTx/>
                <a:latin typeface="Arial Black"/>
                <a:sym typeface="Arial Black"/>
              </a:rPr>
              <a:t>Dolor sit </a:t>
            </a:r>
            <a:r>
              <a:rPr kumimoji="0" lang="en-GB" sz="4600" b="0" i="0" u="none" strike="noStrike" kern="0" cap="all" spc="0" normalizeH="0" baseline="0" noProof="0" err="1">
                <a:ln>
                  <a:noFill/>
                </a:ln>
                <a:solidFill>
                  <a:srgbClr val="000000"/>
                </a:solidFill>
                <a:effectLst/>
                <a:uLnTx/>
                <a:uFillTx/>
                <a:latin typeface="Arial Black"/>
                <a:sym typeface="Arial Black"/>
              </a:rPr>
              <a:t>amet</a:t>
            </a:r>
            <a:r>
              <a:rPr kumimoji="0" lang="en-GB" sz="4600" b="0" i="0" u="none" strike="noStrike" kern="0" cap="all" spc="0" normalizeH="0" baseline="0" noProof="0">
                <a:ln>
                  <a:noFill/>
                </a:ln>
                <a:solidFill>
                  <a:srgbClr val="000000"/>
                </a:solidFill>
                <a:effectLst/>
                <a:uLnTx/>
                <a:uFillTx/>
                <a:latin typeface="Arial Black"/>
                <a:sym typeface="Arial Black"/>
              </a:rPr>
              <a:t>, </a:t>
            </a:r>
            <a:r>
              <a:rPr kumimoji="0" lang="en-GB" sz="4600" b="0" i="0" u="none" strike="noStrike" kern="0" cap="all" spc="0" normalizeH="0" baseline="0" noProof="0" err="1">
                <a:ln>
                  <a:noFill/>
                </a:ln>
                <a:solidFill>
                  <a:srgbClr val="000000"/>
                </a:solidFill>
                <a:effectLst/>
                <a:uLnTx/>
                <a:uFillTx/>
                <a:latin typeface="Arial Black"/>
                <a:sym typeface="Arial Black"/>
              </a:rPr>
              <a:t>consectetur</a:t>
            </a:r>
            <a:br>
              <a:rPr kumimoji="0" lang="en-GB" sz="4600" b="0" i="0" u="none" strike="noStrike" kern="0" cap="all" spc="0" normalizeH="0" baseline="0" noProof="0">
                <a:ln>
                  <a:noFill/>
                </a:ln>
                <a:solidFill>
                  <a:srgbClr val="000000"/>
                </a:solidFill>
                <a:effectLst/>
                <a:uLnTx/>
                <a:uFillTx/>
                <a:latin typeface="Arial Black"/>
                <a:sym typeface="Arial Black"/>
              </a:rPr>
            </a:br>
            <a:r>
              <a:rPr kumimoji="0" lang="en-GB" sz="4600" b="0" i="0" u="none" strike="noStrike" kern="0" cap="all" spc="0" normalizeH="0" baseline="0" noProof="0" err="1">
                <a:ln>
                  <a:noFill/>
                </a:ln>
                <a:solidFill>
                  <a:srgbClr val="000000"/>
                </a:solidFill>
                <a:effectLst/>
                <a:uLnTx/>
                <a:uFillTx/>
                <a:latin typeface="Arial Black"/>
                <a:sym typeface="Arial Black"/>
              </a:rPr>
              <a:t>adipiscing</a:t>
            </a:r>
            <a:r>
              <a:rPr kumimoji="0" lang="en-GB" sz="4600" b="0" i="0" u="none" strike="noStrike" kern="0" cap="all" spc="0" normalizeH="0" baseline="0" noProof="0">
                <a:ln>
                  <a:noFill/>
                </a:ln>
                <a:solidFill>
                  <a:srgbClr val="000000"/>
                </a:solidFill>
                <a:effectLst/>
                <a:uLnTx/>
                <a:uFillTx/>
                <a:latin typeface="Arial Black"/>
                <a:sym typeface="Arial Black"/>
              </a:rPr>
              <a:t> </a:t>
            </a:r>
            <a:r>
              <a:rPr kumimoji="0" lang="en-GB" sz="4600" b="0" i="0" u="none" strike="noStrike" kern="0" cap="all" spc="0" normalizeH="0" baseline="0" noProof="0" err="1">
                <a:ln>
                  <a:noFill/>
                </a:ln>
                <a:solidFill>
                  <a:srgbClr val="000000"/>
                </a:solidFill>
                <a:effectLst/>
                <a:uLnTx/>
                <a:uFillTx/>
                <a:latin typeface="Arial Black"/>
                <a:sym typeface="Arial Black"/>
              </a:rPr>
              <a:t>elit</a:t>
            </a:r>
            <a:endParaRPr kumimoji="0" lang="en-GB" sz="4600" b="0" i="0" u="none" strike="noStrike" kern="0" cap="all" spc="0" normalizeH="0" baseline="0" noProof="0">
              <a:ln>
                <a:noFill/>
              </a:ln>
              <a:solidFill>
                <a:srgbClr val="000000"/>
              </a:solidFill>
              <a:effectLst/>
              <a:uLnTx/>
              <a:uFillTx/>
              <a:latin typeface="Arial Black"/>
              <a:sym typeface="Arial Black"/>
            </a:endParaRPr>
          </a:p>
          <a:p>
            <a:pPr lvl="0"/>
            <a:endParaRPr lang="en-GB"/>
          </a:p>
        </p:txBody>
      </p:sp>
      <p:sp>
        <p:nvSpPr>
          <p:cNvPr id="12" name="Text Placeholder 11">
            <a:extLst>
              <a:ext uri="{FF2B5EF4-FFF2-40B4-BE49-F238E27FC236}">
                <a16:creationId xmlns:a16="http://schemas.microsoft.com/office/drawing/2014/main" id="{2CBFC82B-0C2E-2012-62BC-280F8541C12E}"/>
              </a:ext>
            </a:extLst>
          </p:cNvPr>
          <p:cNvSpPr>
            <a:spLocks noGrp="1"/>
          </p:cNvSpPr>
          <p:nvPr>
            <p:ph type="body" sz="quarter" idx="11" hasCustomPrompt="1"/>
          </p:nvPr>
        </p:nvSpPr>
        <p:spPr>
          <a:xfrm>
            <a:off x="673555" y="3071637"/>
            <a:ext cx="4943475" cy="1884362"/>
          </a:xfrm>
          <a:prstGeom prst="rect">
            <a:avLst/>
          </a:prstGeom>
        </p:spPr>
        <p:txBody>
          <a:bodyPr/>
          <a:lstStyle>
            <a:lvl1pPr marL="0" indent="0">
              <a:buNone/>
              <a:defRPr sz="1700">
                <a:latin typeface="+mn-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a:t>
            </a:r>
          </a:p>
          <a:p>
            <a:pPr lvl="0"/>
            <a:endParaRPr lang="en-GB"/>
          </a:p>
        </p:txBody>
      </p:sp>
      <p:sp>
        <p:nvSpPr>
          <p:cNvPr id="13" name="Slide Number Placeholder 12">
            <a:extLst>
              <a:ext uri="{FF2B5EF4-FFF2-40B4-BE49-F238E27FC236}">
                <a16:creationId xmlns:a16="http://schemas.microsoft.com/office/drawing/2014/main" id="{46475D71-92DE-324A-9134-EBF7DB43D417}"/>
              </a:ext>
            </a:extLst>
          </p:cNvPr>
          <p:cNvSpPr>
            <a:spLocks noGrp="1"/>
          </p:cNvSpPr>
          <p:nvPr>
            <p:ph type="sldNum" sz="quarter" idx="12"/>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366845469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SIT White 10">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6BE9E29A-01EE-843E-3EE7-2AEDAB781D65}"/>
              </a:ext>
            </a:extLst>
          </p:cNvPr>
          <p:cNvSpPr>
            <a:spLocks noGrp="1" noRot="1" noMove="1" noResize="1" noEditPoints="1" noAdjustHandles="1" noChangeArrowheads="1" noChangeShapeType="1"/>
          </p:cNvSpPr>
          <p:nvPr userDrawn="1"/>
        </p:nvSpPr>
        <p:spPr>
          <a:xfrm rot="10800000">
            <a:off x="2255" y="1093689"/>
            <a:ext cx="8307708" cy="81479"/>
          </a:xfrm>
          <a:prstGeom prst="rect">
            <a:avLst/>
          </a:prstGeom>
          <a:gradFill>
            <a:gsLst>
              <a:gs pos="0">
                <a:srgbClr val="00F8F8"/>
              </a:gs>
              <a:gs pos="63118">
                <a:srgbClr val="FF00FF"/>
              </a:gs>
              <a:gs pos="100000">
                <a:srgbClr val="FF9900"/>
              </a:gs>
            </a:gsLst>
          </a:gradFill>
          <a:ln w="12700">
            <a:miter lim="400000"/>
          </a:ln>
        </p:spPr>
        <p:txBody>
          <a:bodyPr lIns="0" tIns="0" rIns="0" bIns="0" anchor="ctr"/>
          <a:lstStyle/>
          <a:p>
            <a:pPr>
              <a:defRPr sz="3200" b="0">
                <a:solidFill>
                  <a:srgbClr val="FF00FF"/>
                </a:solidFill>
                <a:latin typeface="+mn-lt"/>
                <a:ea typeface="+mn-ea"/>
                <a:cs typeface="+mn-cs"/>
                <a:sym typeface="Helvetica Neue Medium"/>
              </a:defRPr>
            </a:pPr>
            <a:endParaRPr sz="1600"/>
          </a:p>
        </p:txBody>
      </p:sp>
      <p:sp>
        <p:nvSpPr>
          <p:cNvPr id="4" name="Rectangle">
            <a:extLst>
              <a:ext uri="{FF2B5EF4-FFF2-40B4-BE49-F238E27FC236}">
                <a16:creationId xmlns:a16="http://schemas.microsoft.com/office/drawing/2014/main" id="{D65B9A01-5C49-7AC5-1312-E6F701CE63B6}"/>
              </a:ext>
            </a:extLst>
          </p:cNvPr>
          <p:cNvSpPr>
            <a:spLocks noGrp="1" noRot="1" noMove="1" noResize="1" noEditPoints="1" noAdjustHandles="1" noChangeArrowheads="1" noChangeShapeType="1"/>
          </p:cNvSpPr>
          <p:nvPr userDrawn="1"/>
        </p:nvSpPr>
        <p:spPr>
          <a:xfrm>
            <a:off x="5094956" y="4886586"/>
            <a:ext cx="7099999" cy="81479"/>
          </a:xfrm>
          <a:prstGeom prst="rect">
            <a:avLst/>
          </a:prstGeom>
          <a:gradFill>
            <a:gsLst>
              <a:gs pos="0">
                <a:srgbClr val="00F8F8"/>
              </a:gs>
              <a:gs pos="63118">
                <a:srgbClr val="FF00FF"/>
              </a:gs>
              <a:gs pos="100000">
                <a:srgbClr val="FF9900"/>
              </a:gs>
            </a:gsLst>
          </a:gradFill>
          <a:ln w="12700">
            <a:miter lim="400000"/>
          </a:ln>
        </p:spPr>
        <p:txBody>
          <a:bodyPr lIns="0" tIns="0" rIns="0" bIns="0" anchor="ctr"/>
          <a:lstStyle/>
          <a:p>
            <a:pPr>
              <a:defRPr sz="3200" b="0">
                <a:solidFill>
                  <a:srgbClr val="FF00FF"/>
                </a:solidFill>
                <a:latin typeface="+mn-lt"/>
                <a:ea typeface="+mn-ea"/>
                <a:cs typeface="+mn-cs"/>
                <a:sym typeface="Helvetica Neue Medium"/>
              </a:defRPr>
            </a:pPr>
            <a:endParaRPr sz="1600"/>
          </a:p>
        </p:txBody>
      </p:sp>
      <p:pic>
        <p:nvPicPr>
          <p:cNvPr id="8" name="Crisps_2.png" descr="Crisps_2.png">
            <a:extLst>
              <a:ext uri="{FF2B5EF4-FFF2-40B4-BE49-F238E27FC236}">
                <a16:creationId xmlns:a16="http://schemas.microsoft.com/office/drawing/2014/main" id="{DA9E4555-803A-CC92-B671-FC3060A40ABD}"/>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a:fillRect/>
          </a:stretch>
        </p:blipFill>
        <p:spPr>
          <a:xfrm rot="9079278">
            <a:off x="-70903" y="4363954"/>
            <a:ext cx="4093195" cy="37239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7314" y="21600"/>
                </a:lnTo>
                <a:lnTo>
                  <a:pt x="21600" y="12987"/>
                </a:lnTo>
                <a:lnTo>
                  <a:pt x="0" y="0"/>
                </a:lnTo>
                <a:lnTo>
                  <a:pt x="0" y="21600"/>
                </a:lnTo>
                <a:close/>
              </a:path>
            </a:pathLst>
          </a:custGeom>
          <a:ln w="12700">
            <a:miter lim="400000"/>
          </a:ln>
        </p:spPr>
      </p:pic>
      <p:pic>
        <p:nvPicPr>
          <p:cNvPr id="9" name="Crisps_2.png" descr="Crisps_2.png">
            <a:extLst>
              <a:ext uri="{FF2B5EF4-FFF2-40B4-BE49-F238E27FC236}">
                <a16:creationId xmlns:a16="http://schemas.microsoft.com/office/drawing/2014/main" id="{2C42287C-44D1-6910-0D50-655648DC5554}"/>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a:fillRect/>
          </a:stretch>
        </p:blipFill>
        <p:spPr>
          <a:xfrm rot="10881354">
            <a:off x="8034754" y="-56569"/>
            <a:ext cx="4204050" cy="2801811"/>
          </a:xfrm>
          <a:custGeom>
            <a:avLst/>
            <a:gdLst/>
            <a:ahLst/>
            <a:cxnLst>
              <a:cxn ang="0">
                <a:pos x="wd2" y="hd2"/>
              </a:cxn>
              <a:cxn ang="5400000">
                <a:pos x="wd2" y="hd2"/>
              </a:cxn>
              <a:cxn ang="10800000">
                <a:pos x="wd2" y="hd2"/>
              </a:cxn>
              <a:cxn ang="16200000">
                <a:pos x="wd2" y="hd2"/>
              </a:cxn>
            </a:cxnLst>
            <a:rect l="0" t="0" r="r" b="b"/>
            <a:pathLst>
              <a:path w="21600" h="21600" extrusionOk="0">
                <a:moveTo>
                  <a:pt x="21600" y="20845"/>
                </a:moveTo>
                <a:lnTo>
                  <a:pt x="21600" y="0"/>
                </a:lnTo>
                <a:lnTo>
                  <a:pt x="0" y="0"/>
                </a:lnTo>
                <a:lnTo>
                  <a:pt x="341" y="21600"/>
                </a:lnTo>
                <a:lnTo>
                  <a:pt x="21600" y="20845"/>
                </a:lnTo>
                <a:close/>
              </a:path>
            </a:pathLst>
          </a:custGeom>
          <a:ln w="12700">
            <a:miter lim="400000"/>
          </a:ln>
        </p:spPr>
      </p:pic>
      <p:sp>
        <p:nvSpPr>
          <p:cNvPr id="11" name="Text Placeholder 10">
            <a:extLst>
              <a:ext uri="{FF2B5EF4-FFF2-40B4-BE49-F238E27FC236}">
                <a16:creationId xmlns:a16="http://schemas.microsoft.com/office/drawing/2014/main" id="{6D9F76D7-B316-8736-C7A3-79806FE6C828}"/>
              </a:ext>
            </a:extLst>
          </p:cNvPr>
          <p:cNvSpPr>
            <a:spLocks noGrp="1"/>
          </p:cNvSpPr>
          <p:nvPr>
            <p:ph type="body" sz="quarter" idx="10" hasCustomPrompt="1"/>
          </p:nvPr>
        </p:nvSpPr>
        <p:spPr>
          <a:xfrm>
            <a:off x="522288" y="528362"/>
            <a:ext cx="8115300" cy="815975"/>
          </a:xfrm>
          <a:prstGeom prst="rect">
            <a:avLst/>
          </a:prstGeom>
        </p:spPr>
        <p:txBody>
          <a:bodyPr/>
          <a:lstStyle>
            <a:lvl1pPr marL="0" indent="0">
              <a:buNone/>
              <a:defRPr sz="3450">
                <a:latin typeface="Arial Black" panose="020B0A04020102020204" pitchFamily="34" charset="0"/>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da-DK"/>
              <a:t>LOREM IPSUM DOLOR SIT AMET</a:t>
            </a:r>
          </a:p>
          <a:p>
            <a:pPr lvl="0"/>
            <a:endParaRPr lang="en-GB"/>
          </a:p>
        </p:txBody>
      </p:sp>
      <p:sp>
        <p:nvSpPr>
          <p:cNvPr id="15" name="Text Placeholder 14">
            <a:extLst>
              <a:ext uri="{FF2B5EF4-FFF2-40B4-BE49-F238E27FC236}">
                <a16:creationId xmlns:a16="http://schemas.microsoft.com/office/drawing/2014/main" id="{FF0613C9-72F3-0F23-7DC3-60EC4D854950}"/>
              </a:ext>
            </a:extLst>
          </p:cNvPr>
          <p:cNvSpPr>
            <a:spLocks noGrp="1"/>
          </p:cNvSpPr>
          <p:nvPr>
            <p:ph type="body" sz="quarter" idx="12" hasCustomPrompt="1"/>
          </p:nvPr>
        </p:nvSpPr>
        <p:spPr>
          <a:xfrm>
            <a:off x="5094956" y="5072340"/>
            <a:ext cx="5878513" cy="1257300"/>
          </a:xfrm>
          <a:prstGeom prst="rect">
            <a:avLst/>
          </a:prstGeom>
        </p:spPr>
        <p:txBody>
          <a:bodyPr/>
          <a:lstStyle>
            <a:lvl1pPr marL="0" indent="0">
              <a:buNone/>
              <a:defRPr sz="1600" i="1">
                <a:latin typeface="+mn-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a:t>
            </a:r>
            <a:r>
              <a:rPr lang="en-GB" err="1"/>
              <a:t>Quisque</a:t>
            </a:r>
            <a:r>
              <a:rPr lang="en-GB"/>
              <a:t> </a:t>
            </a:r>
            <a:r>
              <a:rPr lang="en-GB" err="1"/>
              <a:t>finibus</a:t>
            </a:r>
            <a:r>
              <a:rPr lang="en-GB"/>
              <a:t> ante </a:t>
            </a:r>
            <a:r>
              <a:rPr lang="en-GB" err="1"/>
              <a:t>nec</a:t>
            </a:r>
            <a:r>
              <a:rPr lang="en-GB"/>
              <a:t> </a:t>
            </a:r>
            <a:r>
              <a:rPr lang="en-GB" err="1"/>
              <a:t>justo</a:t>
            </a:r>
            <a:r>
              <a:rPr lang="en-GB"/>
              <a:t> </a:t>
            </a:r>
            <a:r>
              <a:rPr lang="en-GB" err="1"/>
              <a:t>malesuada</a:t>
            </a:r>
            <a:r>
              <a:rPr lang="en-GB"/>
              <a:t> </a:t>
            </a:r>
            <a:r>
              <a:rPr lang="en-GB" err="1"/>
              <a:t>fringilla</a:t>
            </a:r>
            <a:r>
              <a:rPr lang="en-GB"/>
              <a:t>. Vestibulum cursus, </a:t>
            </a:r>
            <a:r>
              <a:rPr lang="en-GB" err="1"/>
              <a:t>erat</a:t>
            </a:r>
            <a:r>
              <a:rPr lang="en-GB"/>
              <a:t> </a:t>
            </a:r>
            <a:r>
              <a:rPr lang="en-GB" err="1"/>
              <a:t>quis</a:t>
            </a:r>
            <a:r>
              <a:rPr lang="en-GB"/>
              <a:t> </a:t>
            </a:r>
            <a:r>
              <a:rPr lang="en-GB" err="1"/>
              <a:t>accumsan</a:t>
            </a:r>
            <a:r>
              <a:rPr lang="en-GB"/>
              <a:t> </a:t>
            </a:r>
            <a:r>
              <a:rPr lang="en-GB" err="1"/>
              <a:t>rutrum</a:t>
            </a:r>
            <a:r>
              <a:rPr lang="en-GB"/>
              <a:t>, </a:t>
            </a:r>
            <a:r>
              <a:rPr lang="en-GB" err="1"/>
              <a:t>metus</a:t>
            </a:r>
            <a:r>
              <a:rPr lang="en-GB"/>
              <a:t> </a:t>
            </a:r>
            <a:r>
              <a:rPr lang="en-GB" err="1"/>
              <a:t>arcu</a:t>
            </a:r>
            <a:r>
              <a:rPr lang="en-GB"/>
              <a:t> </a:t>
            </a:r>
            <a:r>
              <a:rPr lang="en-GB" err="1"/>
              <a:t>interdum</a:t>
            </a:r>
            <a:r>
              <a:rPr lang="en-GB"/>
              <a:t> </a:t>
            </a:r>
            <a:r>
              <a:rPr lang="en-GB" err="1"/>
              <a:t>leo</a:t>
            </a:r>
            <a:r>
              <a:rPr lang="en-GB"/>
              <a:t>, a </a:t>
            </a:r>
            <a:r>
              <a:rPr lang="en-GB" err="1"/>
              <a:t>posuere</a:t>
            </a:r>
            <a:r>
              <a:rPr lang="en-GB"/>
              <a:t> ipsum libero </a:t>
            </a:r>
            <a:r>
              <a:rPr lang="en-GB" err="1"/>
              <a:t>pellentesque</a:t>
            </a:r>
            <a:r>
              <a:rPr lang="en-GB"/>
              <a:t> libero. </a:t>
            </a:r>
            <a:r>
              <a:rPr lang="en-GB" err="1"/>
              <a:t>Etiam</a:t>
            </a:r>
            <a:r>
              <a:rPr lang="en-GB"/>
              <a:t> </a:t>
            </a:r>
            <a:r>
              <a:rPr lang="en-GB" err="1"/>
              <a:t>mattis</a:t>
            </a:r>
            <a:r>
              <a:rPr lang="en-GB"/>
              <a:t> </a:t>
            </a:r>
            <a:r>
              <a:rPr lang="en-GB" err="1"/>
              <a:t>ut</a:t>
            </a:r>
            <a:r>
              <a:rPr lang="en-GB"/>
              <a:t> </a:t>
            </a:r>
            <a:r>
              <a:rPr lang="en-GB" err="1"/>
              <a:t>diam</a:t>
            </a:r>
            <a:r>
              <a:rPr lang="en-GB"/>
              <a:t> </a:t>
            </a:r>
            <a:r>
              <a:rPr lang="en-GB" err="1"/>
              <a:t>eget</a:t>
            </a:r>
            <a:r>
              <a:rPr lang="en-GB"/>
              <a:t> </a:t>
            </a:r>
            <a:r>
              <a:rPr lang="en-GB" err="1"/>
              <a:t>laoreet</a:t>
            </a:r>
            <a:r>
              <a:rPr lang="en-GB"/>
              <a:t>.”</a:t>
            </a:r>
          </a:p>
          <a:p>
            <a:pPr lvl="0"/>
            <a:endParaRPr lang="en-GB"/>
          </a:p>
        </p:txBody>
      </p:sp>
      <p:sp>
        <p:nvSpPr>
          <p:cNvPr id="17" name="Text Placeholder 16">
            <a:extLst>
              <a:ext uri="{FF2B5EF4-FFF2-40B4-BE49-F238E27FC236}">
                <a16:creationId xmlns:a16="http://schemas.microsoft.com/office/drawing/2014/main" id="{10CF5232-439B-147B-9877-1495B7EDB6C3}"/>
              </a:ext>
            </a:extLst>
          </p:cNvPr>
          <p:cNvSpPr>
            <a:spLocks noGrp="1"/>
          </p:cNvSpPr>
          <p:nvPr>
            <p:ph type="body" sz="quarter" idx="13" hasCustomPrompt="1"/>
          </p:nvPr>
        </p:nvSpPr>
        <p:spPr>
          <a:xfrm>
            <a:off x="522289" y="1638146"/>
            <a:ext cx="9715727" cy="2482056"/>
          </a:xfrm>
          <a:prstGeom prst="rect">
            <a:avLst/>
          </a:prstGeom>
        </p:spPr>
        <p:txBody>
          <a:bodyPr/>
          <a:lstStyle>
            <a:lvl1pPr marL="224896" indent="-224896" algn="l">
              <a:spcBef>
                <a:spcPts val="1750"/>
              </a:spcBef>
              <a:buSzPct val="125000"/>
              <a:buChar char="•"/>
              <a:defRPr sz="3600" b="0">
                <a:latin typeface="Arial"/>
                <a:cs typeface="Arial"/>
                <a:sym typeface="Arial"/>
              </a:defRPr>
            </a:lvl1pPr>
          </a:lstStyle>
          <a:p>
            <a:pPr marL="449791" indent="-449791" algn="l">
              <a:spcBef>
                <a:spcPts val="3500"/>
              </a:spcBef>
              <a:buSzPct val="125000"/>
              <a:buChar char="•"/>
              <a:defRPr sz="3600" b="0">
                <a:latin typeface="Arial"/>
                <a:ea typeface="Arial"/>
                <a:cs typeface="Arial"/>
                <a:sym typeface="Arial"/>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a:p>
            <a:pPr marL="449791" indent="-449791" algn="l">
              <a:spcBef>
                <a:spcPts val="3500"/>
              </a:spcBef>
              <a:buSzPct val="125000"/>
              <a:buChar char="•"/>
              <a:defRPr sz="3600" b="0">
                <a:latin typeface="Arial"/>
                <a:ea typeface="Arial"/>
                <a:cs typeface="Arial"/>
                <a:sym typeface="Arial"/>
              </a:defRPr>
            </a:pPr>
            <a:r>
              <a:rPr lang="en-GB"/>
              <a:t>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Mauris</a:t>
            </a:r>
            <a:r>
              <a:rPr lang="en-GB"/>
              <a:t> </a:t>
            </a:r>
            <a:r>
              <a:rPr lang="en-GB" err="1"/>
              <a:t>condimentum</a:t>
            </a:r>
            <a:r>
              <a:rPr lang="en-GB"/>
              <a:t> </a:t>
            </a:r>
            <a:r>
              <a:rPr lang="en-GB" err="1"/>
              <a:t>neque</a:t>
            </a:r>
            <a:r>
              <a:rPr lang="en-GB"/>
              <a:t> </a:t>
            </a:r>
            <a:r>
              <a:rPr lang="en-GB" err="1"/>
              <a:t>mauris</a:t>
            </a:r>
            <a:r>
              <a:rPr lang="en-GB"/>
              <a:t>, vitae dictum </a:t>
            </a:r>
            <a:r>
              <a:rPr lang="en-GB" err="1"/>
              <a:t>quam</a:t>
            </a:r>
            <a:r>
              <a:rPr lang="en-GB"/>
              <a:t> tempus </a:t>
            </a:r>
            <a:r>
              <a:rPr lang="en-GB" err="1"/>
              <a:t>ut.</a:t>
            </a:r>
            <a:r>
              <a:rPr lang="en-GB"/>
              <a:t> </a:t>
            </a:r>
            <a:r>
              <a:rPr lang="en-GB" err="1"/>
              <a:t>Quisque</a:t>
            </a:r>
            <a:r>
              <a:rPr lang="en-GB"/>
              <a:t> vitae </a:t>
            </a:r>
            <a:r>
              <a:rPr lang="en-GB" err="1"/>
              <a:t>posuere</a:t>
            </a:r>
            <a:r>
              <a:rPr lang="en-GB"/>
              <a:t> ligula. </a:t>
            </a:r>
            <a:r>
              <a:rPr lang="en-GB" err="1"/>
              <a:t>Nullam</a:t>
            </a:r>
            <a:r>
              <a:rPr lang="en-GB"/>
              <a:t> at convallis </a:t>
            </a:r>
            <a:r>
              <a:rPr lang="en-GB" err="1"/>
              <a:t>purus</a:t>
            </a:r>
            <a:r>
              <a:rPr lang="en-GB"/>
              <a:t>.</a:t>
            </a:r>
          </a:p>
          <a:p>
            <a:pPr marL="449791" indent="-449791" algn="l">
              <a:spcBef>
                <a:spcPts val="3500"/>
              </a:spcBef>
              <a:buSzPct val="125000"/>
              <a:buChar char="•"/>
              <a:defRPr sz="3600" b="0">
                <a:latin typeface="Arial"/>
                <a:ea typeface="Arial"/>
                <a:cs typeface="Arial"/>
                <a:sym typeface="Arial"/>
              </a:defRPr>
            </a:pPr>
            <a:r>
              <a:rPr lang="en-GB"/>
              <a:t>Proin </a:t>
            </a:r>
            <a:r>
              <a:rPr lang="en-GB" err="1"/>
              <a:t>nunc</a:t>
            </a:r>
            <a:r>
              <a:rPr lang="en-GB"/>
              <a:t> </a:t>
            </a:r>
            <a:r>
              <a:rPr lang="en-GB" err="1"/>
              <a:t>lacus</a:t>
            </a:r>
            <a:r>
              <a:rPr lang="en-GB"/>
              <a:t>, </a:t>
            </a:r>
            <a:r>
              <a:rPr lang="en-GB" err="1"/>
              <a:t>dignissim</a:t>
            </a:r>
            <a:r>
              <a:rPr lang="en-GB"/>
              <a:t> in </a:t>
            </a:r>
            <a:r>
              <a:rPr lang="en-GB" err="1"/>
              <a:t>neque</a:t>
            </a:r>
            <a:r>
              <a:rPr lang="en-GB"/>
              <a:t> sit </a:t>
            </a:r>
            <a:r>
              <a:rPr lang="en-GB" err="1"/>
              <a:t>amet</a:t>
            </a:r>
            <a:r>
              <a:rPr lang="en-GB"/>
              <a:t>, </a:t>
            </a:r>
            <a:r>
              <a:rPr lang="en-GB" err="1"/>
              <a:t>mollis</a:t>
            </a:r>
            <a:r>
              <a:rPr lang="en-GB"/>
              <a:t> </a:t>
            </a:r>
            <a:r>
              <a:rPr lang="en-GB" err="1"/>
              <a:t>elementum</a:t>
            </a:r>
            <a:r>
              <a:rPr lang="en-GB"/>
              <a:t> </a:t>
            </a:r>
            <a:r>
              <a:rPr lang="en-GB" err="1"/>
              <a:t>odio</a:t>
            </a:r>
            <a:r>
              <a:rPr lang="en-GB"/>
              <a:t>. Cras </a:t>
            </a:r>
            <a:r>
              <a:rPr lang="en-GB" err="1"/>
              <a:t>bibendum</a:t>
            </a:r>
            <a:r>
              <a:rPr lang="en-GB"/>
              <a:t> </a:t>
            </a:r>
            <a:r>
              <a:rPr lang="en-GB" err="1"/>
              <a:t>nibh</a:t>
            </a:r>
            <a:r>
              <a:rPr lang="en-GB"/>
              <a:t> ipsum, sit </a:t>
            </a:r>
            <a:r>
              <a:rPr lang="en-GB" err="1"/>
              <a:t>amet</a:t>
            </a:r>
            <a:r>
              <a:rPr lang="en-GB"/>
              <a:t> </a:t>
            </a:r>
            <a:r>
              <a:rPr lang="en-GB" err="1"/>
              <a:t>posuere</a:t>
            </a:r>
            <a:r>
              <a:rPr lang="en-GB"/>
              <a:t> lorem </a:t>
            </a:r>
            <a:r>
              <a:rPr lang="en-GB" err="1"/>
              <a:t>bibendum</a:t>
            </a:r>
            <a:r>
              <a:rPr lang="en-GB"/>
              <a:t> </a:t>
            </a:r>
            <a:r>
              <a:rPr lang="en-GB" err="1"/>
              <a:t>nec</a:t>
            </a:r>
            <a:r>
              <a:rPr lang="en-GB"/>
              <a:t>.</a:t>
            </a:r>
          </a:p>
          <a:p>
            <a:pPr lvl="0"/>
            <a:endParaRPr lang="en-GB"/>
          </a:p>
          <a:p>
            <a:pPr lvl="0"/>
            <a:endParaRPr lang="en-GB"/>
          </a:p>
        </p:txBody>
      </p:sp>
      <p:sp>
        <p:nvSpPr>
          <p:cNvPr id="18" name="Slide Number Placeholder 17">
            <a:extLst>
              <a:ext uri="{FF2B5EF4-FFF2-40B4-BE49-F238E27FC236}">
                <a16:creationId xmlns:a16="http://schemas.microsoft.com/office/drawing/2014/main" id="{98A77556-393C-C549-4451-40A61E7BF5CC}"/>
              </a:ext>
            </a:extLst>
          </p:cNvPr>
          <p:cNvSpPr>
            <a:spLocks noGrp="1"/>
          </p:cNvSpPr>
          <p:nvPr>
            <p:ph type="sldNum" sz="quarter" idx="14"/>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85192568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89000" y="1149350"/>
            <a:ext cx="10414000" cy="2324101"/>
          </a:xfrm>
          <a:prstGeom prst="rect">
            <a:avLst/>
          </a:prstGeom>
        </p:spPr>
        <p:txBody>
          <a:bodyPr anchor="b"/>
          <a:lstStyle/>
          <a:p>
            <a:r>
              <a:rPr lang="en-US"/>
              <a:t>Click to edit Master title style</a:t>
            </a:r>
            <a:endParaRPr/>
          </a:p>
        </p:txBody>
      </p:sp>
      <p:sp>
        <p:nvSpPr>
          <p:cNvPr id="12"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Slide Number Placeholder 1">
            <a:extLst>
              <a:ext uri="{FF2B5EF4-FFF2-40B4-BE49-F238E27FC236}">
                <a16:creationId xmlns:a16="http://schemas.microsoft.com/office/drawing/2014/main" id="{9392EE8A-B999-4C16-6301-16A540D75754}"/>
              </a:ext>
            </a:extLst>
          </p:cNvPr>
          <p:cNvSpPr>
            <a:spLocks noGrp="1"/>
          </p:cNvSpPr>
          <p:nvPr>
            <p:ph type="sldNum" sz="quarter" idx="10"/>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371443228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ingle column page">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734465" y="6576600"/>
            <a:ext cx="3119968" cy="260648"/>
          </a:xfrm>
          <a:prstGeom prst="rect">
            <a:avLst/>
          </a:prstGeom>
        </p:spPr>
        <p:txBody>
          <a:bodyPr vert="horz" lIns="91440" tIns="45720" rIns="0" bIns="45720" rtlCol="0" anchor="ctr"/>
          <a:lstStyle>
            <a:lvl1pPr algn="r">
              <a:defRPr sz="1200">
                <a:solidFill>
                  <a:schemeClr val="tx1">
                    <a:lumMod val="65000"/>
                    <a:lumOff val="35000"/>
                  </a:schemeClr>
                </a:solidFill>
                <a:latin typeface="Arial" pitchFamily="34" charset="0"/>
                <a:cs typeface="Arial" pitchFamily="34" charset="0"/>
              </a:defRPr>
            </a:lvl1pPr>
          </a:lstStyle>
          <a:p>
            <a:fld id="{01C55ABB-8CD5-49AB-9246-32EDBD798E71}" type="slidenum">
              <a:rPr lang="en-GB" smtClean="0"/>
              <a:pPr/>
              <a:t>‹#›</a:t>
            </a:fld>
            <a:endParaRPr lang="en-GB"/>
          </a:p>
        </p:txBody>
      </p:sp>
      <p:sp>
        <p:nvSpPr>
          <p:cNvPr id="7" name="Text Placeholder 7">
            <a:extLst>
              <a:ext uri="{FF2B5EF4-FFF2-40B4-BE49-F238E27FC236}">
                <a16:creationId xmlns:a16="http://schemas.microsoft.com/office/drawing/2014/main" id="{03F9ECE5-A3A9-4FAD-9255-FED5A28A0CAF}"/>
              </a:ext>
            </a:extLst>
          </p:cNvPr>
          <p:cNvSpPr>
            <a:spLocks noGrp="1"/>
          </p:cNvSpPr>
          <p:nvPr>
            <p:ph type="body" sz="quarter" idx="11" hasCustomPrompt="1"/>
          </p:nvPr>
        </p:nvSpPr>
        <p:spPr>
          <a:xfrm>
            <a:off x="334433" y="164638"/>
            <a:ext cx="5569547" cy="670983"/>
          </a:xfrm>
          <a:prstGeom prst="rect">
            <a:avLst/>
          </a:prstGeom>
        </p:spPr>
        <p:txBody>
          <a:bodyPr/>
          <a:lstStyle>
            <a:lvl1pPr>
              <a:defRPr sz="2533" b="0" cap="all" spc="800" baseline="0">
                <a:solidFill>
                  <a:srgbClr val="712779"/>
                </a:solidFill>
                <a:latin typeface="+mj-lt"/>
              </a:defRPr>
            </a:lvl1pPr>
          </a:lstStyle>
          <a:p>
            <a:pPr lvl="0"/>
            <a:r>
              <a:rPr lang="en-US"/>
              <a:t>CLICK TO EDIT </a:t>
            </a:r>
          </a:p>
          <a:p>
            <a:pPr lvl="0"/>
            <a:r>
              <a:rPr lang="en-US"/>
              <a:t>TITLE OF PAGE </a:t>
            </a:r>
            <a:endParaRPr lang="en-GB"/>
          </a:p>
        </p:txBody>
      </p:sp>
      <p:sp>
        <p:nvSpPr>
          <p:cNvPr id="8" name="Content Placeholder 3">
            <a:extLst>
              <a:ext uri="{FF2B5EF4-FFF2-40B4-BE49-F238E27FC236}">
                <a16:creationId xmlns:a16="http://schemas.microsoft.com/office/drawing/2014/main" id="{AAEF01BC-978D-4E5B-82CC-60B78C1DC4BE}"/>
              </a:ext>
            </a:extLst>
          </p:cNvPr>
          <p:cNvSpPr>
            <a:spLocks noGrp="1"/>
          </p:cNvSpPr>
          <p:nvPr>
            <p:ph sz="quarter" idx="10"/>
          </p:nvPr>
        </p:nvSpPr>
        <p:spPr>
          <a:xfrm>
            <a:off x="334434" y="1411818"/>
            <a:ext cx="11523133" cy="50905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8233876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SIT Title White 2">
    <p:spTree>
      <p:nvGrpSpPr>
        <p:cNvPr id="1" name=""/>
        <p:cNvGrpSpPr/>
        <p:nvPr/>
      </p:nvGrpSpPr>
      <p:grpSpPr>
        <a:xfrm>
          <a:off x="0" y="0"/>
          <a:ext cx="0" cy="0"/>
          <a:chOff x="0" y="0"/>
          <a:chExt cx="0" cy="0"/>
        </a:xfrm>
      </p:grpSpPr>
      <p:pic>
        <p:nvPicPr>
          <p:cNvPr id="3" name="PPT_6.png" descr="PPT_6.png">
            <a:extLst>
              <a:ext uri="{FF2B5EF4-FFF2-40B4-BE49-F238E27FC236}">
                <a16:creationId xmlns:a16="http://schemas.microsoft.com/office/drawing/2014/main" id="{AE9D8D56-A303-AF78-A4B2-3EB62D1EC19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rot="20472001" flipH="1">
            <a:off x="-815428" y="130236"/>
            <a:ext cx="13751647" cy="6388352"/>
          </a:xfrm>
          <a:custGeom>
            <a:avLst/>
            <a:gdLst/>
            <a:ahLst/>
            <a:cxnLst>
              <a:cxn ang="0">
                <a:pos x="wd2" y="hd2"/>
              </a:cxn>
              <a:cxn ang="5400000">
                <a:pos x="wd2" y="hd2"/>
              </a:cxn>
              <a:cxn ang="10800000">
                <a:pos x="wd2" y="hd2"/>
              </a:cxn>
              <a:cxn ang="16200000">
                <a:pos x="wd2" y="hd2"/>
              </a:cxn>
            </a:cxnLst>
            <a:rect l="0" t="0" r="r" b="b"/>
            <a:pathLst>
              <a:path w="21600" h="21600" extrusionOk="0">
                <a:moveTo>
                  <a:pt x="0" y="6840"/>
                </a:moveTo>
                <a:lnTo>
                  <a:pt x="2334" y="21600"/>
                </a:lnTo>
                <a:lnTo>
                  <a:pt x="13285" y="21600"/>
                </a:lnTo>
                <a:lnTo>
                  <a:pt x="21600" y="15506"/>
                </a:lnTo>
                <a:lnTo>
                  <a:pt x="19148" y="0"/>
                </a:lnTo>
                <a:lnTo>
                  <a:pt x="9335" y="0"/>
                </a:lnTo>
                <a:lnTo>
                  <a:pt x="0" y="6840"/>
                </a:lnTo>
                <a:close/>
              </a:path>
            </a:pathLst>
          </a:custGeom>
          <a:ln w="12700">
            <a:miter lim="400000"/>
          </a:ln>
        </p:spPr>
      </p:pic>
      <p:pic>
        <p:nvPicPr>
          <p:cNvPr id="4" name="Image" descr="Image">
            <a:extLst>
              <a:ext uri="{FF2B5EF4-FFF2-40B4-BE49-F238E27FC236}">
                <a16:creationId xmlns:a16="http://schemas.microsoft.com/office/drawing/2014/main" id="{FBC42D73-0006-E938-606F-787B98C2629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883649" y="54489"/>
            <a:ext cx="6616891" cy="6558027"/>
          </a:xfrm>
          <a:prstGeom prst="rect">
            <a:avLst/>
          </a:prstGeom>
          <a:ln w="12700">
            <a:miter lim="400000"/>
          </a:ln>
        </p:spPr>
      </p:pic>
      <p:pic>
        <p:nvPicPr>
          <p:cNvPr id="5" name="DSTI_Black_Digital-01.png" descr="DSTI_Black_Digital-01.png">
            <a:extLst>
              <a:ext uri="{FF2B5EF4-FFF2-40B4-BE49-F238E27FC236}">
                <a16:creationId xmlns:a16="http://schemas.microsoft.com/office/drawing/2014/main" id="{5A799655-2334-E5CC-1647-705F791EB14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18244" y="325077"/>
            <a:ext cx="1825836" cy="919866"/>
          </a:xfrm>
          <a:prstGeom prst="rect">
            <a:avLst/>
          </a:prstGeom>
          <a:ln w="12700">
            <a:miter lim="400000"/>
          </a:ln>
        </p:spPr>
      </p:pic>
      <p:sp>
        <p:nvSpPr>
          <p:cNvPr id="7" name="Text Placeholder 6">
            <a:extLst>
              <a:ext uri="{FF2B5EF4-FFF2-40B4-BE49-F238E27FC236}">
                <a16:creationId xmlns:a16="http://schemas.microsoft.com/office/drawing/2014/main" id="{CAB6B9A4-6F22-2640-4788-9F9641A0B9F8}"/>
              </a:ext>
            </a:extLst>
          </p:cNvPr>
          <p:cNvSpPr>
            <a:spLocks noGrp="1"/>
          </p:cNvSpPr>
          <p:nvPr>
            <p:ph type="body" sz="quarter" idx="10" hasCustomPrompt="1"/>
          </p:nvPr>
        </p:nvSpPr>
        <p:spPr>
          <a:xfrm>
            <a:off x="3775869" y="2556669"/>
            <a:ext cx="4640263" cy="694532"/>
          </a:xfrm>
          <a:prstGeom prst="rect">
            <a:avLst/>
          </a:prstGeom>
        </p:spPr>
        <p:txBody>
          <a:bodyPr/>
          <a:lstStyle>
            <a:lvl1pPr marL="0" indent="0" algn="ctr">
              <a:buNone/>
              <a:defRPr sz="4500">
                <a:latin typeface="+mj-lt"/>
              </a:defRPr>
            </a:lvl1pPr>
          </a:lstStyle>
          <a:p>
            <a:r>
              <a:rPr lang="en-GB"/>
              <a:t>LOREM IPSUM</a:t>
            </a:r>
          </a:p>
        </p:txBody>
      </p:sp>
      <p:sp>
        <p:nvSpPr>
          <p:cNvPr id="11" name="Text Placeholder 10">
            <a:extLst>
              <a:ext uri="{FF2B5EF4-FFF2-40B4-BE49-F238E27FC236}">
                <a16:creationId xmlns:a16="http://schemas.microsoft.com/office/drawing/2014/main" id="{F877CA30-F841-3A48-1BE3-87D044947280}"/>
              </a:ext>
            </a:extLst>
          </p:cNvPr>
          <p:cNvSpPr>
            <a:spLocks noGrp="1"/>
          </p:cNvSpPr>
          <p:nvPr>
            <p:ph type="body" sz="quarter" idx="11" hasCustomPrompt="1"/>
          </p:nvPr>
        </p:nvSpPr>
        <p:spPr>
          <a:xfrm>
            <a:off x="3520395" y="3429001"/>
            <a:ext cx="5080000" cy="1185334"/>
          </a:xfrm>
          <a:prstGeom prst="rect">
            <a:avLst/>
          </a:prstGeom>
        </p:spPr>
        <p:txBody>
          <a:bodyPr/>
          <a:lstStyle>
            <a:lvl1pPr marL="0" indent="0" algn="ctr" defTabSz="1219169">
              <a:lnSpc>
                <a:spcPct val="70000"/>
              </a:lnSpc>
              <a:spcBef>
                <a:spcPts val="0"/>
              </a:spcBef>
              <a:buNone/>
              <a:defRPr sz="11600" b="0">
                <a:latin typeface="Arial Black"/>
                <a:sym typeface="Arial Black"/>
              </a:defRPr>
            </a:lvl1pPr>
          </a:lstStyle>
          <a:p>
            <a:pPr defTabSz="2438338">
              <a:lnSpc>
                <a:spcPct val="70000"/>
              </a:lnSpc>
              <a:defRPr sz="11600" b="0">
                <a:latin typeface="Arial Black"/>
                <a:ea typeface="Arial Black"/>
                <a:cs typeface="Arial Black"/>
                <a:sym typeface="Arial Black"/>
              </a:defRPr>
            </a:pPr>
            <a:r>
              <a:rPr lang="en-GB"/>
              <a:t>DOLOR</a:t>
            </a:r>
          </a:p>
          <a:p>
            <a:pPr defTabSz="2438338">
              <a:lnSpc>
                <a:spcPct val="70000"/>
              </a:lnSpc>
              <a:defRPr sz="11600" b="0">
                <a:latin typeface="Arial Black"/>
                <a:ea typeface="Arial Black"/>
                <a:cs typeface="Arial Black"/>
                <a:sym typeface="Arial Black"/>
              </a:defRPr>
            </a:pPr>
            <a:r>
              <a:rPr lang="en-GB"/>
              <a:t>SIT AMET</a:t>
            </a:r>
          </a:p>
        </p:txBody>
      </p:sp>
    </p:spTree>
    <p:extLst>
      <p:ext uri="{BB962C8B-B14F-4D97-AF65-F5344CB8AC3E}">
        <p14:creationId xmlns:p14="http://schemas.microsoft.com/office/powerpoint/2010/main" val="361695181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SIT Title White 3">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F893212D-0A99-753A-BA1F-CF3C41470063}"/>
              </a:ext>
            </a:extLst>
          </p:cNvPr>
          <p:cNvSpPr/>
          <p:nvPr userDrawn="1"/>
        </p:nvSpPr>
        <p:spPr>
          <a:xfrm>
            <a:off x="0" y="-1"/>
            <a:ext cx="12192000" cy="6858001"/>
          </a:xfrm>
          <a:prstGeom prst="rect">
            <a:avLst/>
          </a:prstGeom>
          <a:solidFill>
            <a:srgbClr val="FFFFFF"/>
          </a:solidFill>
          <a:ln w="12700">
            <a:miter lim="400000"/>
          </a:ln>
        </p:spPr>
        <p:txBody>
          <a:bodyPr lIns="25400" tIns="25400" rIns="25400" bIns="25400" anchor="ctr"/>
          <a:lstStyle/>
          <a:p>
            <a:pPr>
              <a:defRPr sz="3200" b="0">
                <a:solidFill>
                  <a:srgbClr val="FFFFFF"/>
                </a:solidFill>
                <a:latin typeface="+mn-lt"/>
                <a:ea typeface="+mn-ea"/>
                <a:cs typeface="+mn-cs"/>
                <a:sym typeface="Helvetica Neue Medium"/>
              </a:defRPr>
            </a:pPr>
            <a:endParaRPr sz="1600"/>
          </a:p>
        </p:txBody>
      </p:sp>
      <p:pic>
        <p:nvPicPr>
          <p:cNvPr id="4" name="PPT_6.png" descr="PPT_6.png">
            <a:extLst>
              <a:ext uri="{FF2B5EF4-FFF2-40B4-BE49-F238E27FC236}">
                <a16:creationId xmlns:a16="http://schemas.microsoft.com/office/drawing/2014/main" id="{6E460048-497C-CBBA-8D36-E5C501A124D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rot="20376297">
            <a:off x="-1087912" y="-894509"/>
            <a:ext cx="13817662" cy="7167285"/>
          </a:xfrm>
          <a:custGeom>
            <a:avLst/>
            <a:gdLst/>
            <a:ahLst/>
            <a:cxnLst>
              <a:cxn ang="0">
                <a:pos x="wd2" y="hd2"/>
              </a:cxn>
              <a:cxn ang="5400000">
                <a:pos x="wd2" y="hd2"/>
              </a:cxn>
              <a:cxn ang="10800000">
                <a:pos x="wd2" y="hd2"/>
              </a:cxn>
              <a:cxn ang="16200000">
                <a:pos x="wd2" y="hd2"/>
              </a:cxn>
            </a:cxnLst>
            <a:rect l="0" t="0" r="r" b="b"/>
            <a:pathLst>
              <a:path w="21600" h="21600" extrusionOk="0">
                <a:moveTo>
                  <a:pt x="7795" y="0"/>
                </a:moveTo>
                <a:lnTo>
                  <a:pt x="3175" y="0"/>
                </a:lnTo>
                <a:lnTo>
                  <a:pt x="0" y="16463"/>
                </a:lnTo>
                <a:lnTo>
                  <a:pt x="7167" y="21600"/>
                </a:lnTo>
                <a:lnTo>
                  <a:pt x="19343" y="21600"/>
                </a:lnTo>
                <a:lnTo>
                  <a:pt x="21600" y="9895"/>
                </a:lnTo>
                <a:lnTo>
                  <a:pt x="7795" y="0"/>
                </a:lnTo>
                <a:close/>
              </a:path>
            </a:pathLst>
          </a:custGeom>
          <a:ln w="12700">
            <a:miter lim="400000"/>
          </a:ln>
        </p:spPr>
      </p:pic>
      <p:pic>
        <p:nvPicPr>
          <p:cNvPr id="5" name="Image" descr="Image">
            <a:extLst>
              <a:ext uri="{FF2B5EF4-FFF2-40B4-BE49-F238E27FC236}">
                <a16:creationId xmlns:a16="http://schemas.microsoft.com/office/drawing/2014/main" id="{B4272EBD-2BF0-8512-4644-5E9226AFEA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59114" y="148214"/>
            <a:ext cx="7848177" cy="6561573"/>
          </a:xfrm>
          <a:prstGeom prst="rect">
            <a:avLst/>
          </a:prstGeom>
          <a:ln w="12700">
            <a:miter lim="400000"/>
          </a:ln>
        </p:spPr>
      </p:pic>
      <p:pic>
        <p:nvPicPr>
          <p:cNvPr id="6" name="DSTI_Black_Digital-01.png" descr="DSTI_Black_Digital-01.png">
            <a:extLst>
              <a:ext uri="{FF2B5EF4-FFF2-40B4-BE49-F238E27FC236}">
                <a16:creationId xmlns:a16="http://schemas.microsoft.com/office/drawing/2014/main" id="{F63EB34B-1A3B-0AE0-4D5A-8EE550CDDA2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18244" y="325077"/>
            <a:ext cx="1825836" cy="919866"/>
          </a:xfrm>
          <a:prstGeom prst="rect">
            <a:avLst/>
          </a:prstGeom>
          <a:ln w="12700">
            <a:miter lim="400000"/>
          </a:ln>
        </p:spPr>
      </p:pic>
      <p:sp>
        <p:nvSpPr>
          <p:cNvPr id="10" name="Text Placeholder 9">
            <a:extLst>
              <a:ext uri="{FF2B5EF4-FFF2-40B4-BE49-F238E27FC236}">
                <a16:creationId xmlns:a16="http://schemas.microsoft.com/office/drawing/2014/main" id="{709EF4D5-F017-1EFD-0F11-AC8F9BBA33B6}"/>
              </a:ext>
            </a:extLst>
          </p:cNvPr>
          <p:cNvSpPr>
            <a:spLocks noGrp="1"/>
          </p:cNvSpPr>
          <p:nvPr>
            <p:ph type="body" sz="quarter" idx="10" hasCustomPrompt="1"/>
          </p:nvPr>
        </p:nvSpPr>
        <p:spPr>
          <a:xfrm>
            <a:off x="2997201" y="1896269"/>
            <a:ext cx="6197600" cy="1532731"/>
          </a:xfrm>
          <a:prstGeom prst="rect">
            <a:avLst/>
          </a:prstGeom>
        </p:spPr>
        <p:txBody>
          <a:bodyPr/>
          <a:lstStyle>
            <a:lvl1pPr marL="0" indent="0" algn="l" defTabSz="1219169">
              <a:lnSpc>
                <a:spcPct val="70000"/>
              </a:lnSpc>
              <a:spcBef>
                <a:spcPts val="0"/>
              </a:spcBef>
              <a:buNone/>
              <a:defRPr sz="8700" b="0">
                <a:solidFill>
                  <a:srgbClr val="FFFFFF"/>
                </a:solidFill>
                <a:latin typeface="Arial Black"/>
                <a:sym typeface="Arial Black"/>
              </a:defRPr>
            </a:lvl1pPr>
          </a:lstStyle>
          <a:p>
            <a:pPr algn="l" defTabSz="2438338">
              <a:lnSpc>
                <a:spcPct val="70000"/>
              </a:lnSpc>
              <a:defRPr sz="8700" b="0">
                <a:solidFill>
                  <a:srgbClr val="FFFFFF"/>
                </a:solidFill>
                <a:latin typeface="Arial Black"/>
                <a:ea typeface="Arial Black"/>
                <a:cs typeface="Arial Black"/>
                <a:sym typeface="Arial Black"/>
              </a:defRPr>
            </a:pPr>
            <a:r>
              <a:rPr lang="en-GB">
                <a:latin typeface="Arial"/>
                <a:ea typeface="Arial"/>
                <a:cs typeface="Arial"/>
                <a:sym typeface="Arial"/>
              </a:rPr>
              <a:t>LOREM IPSUM</a:t>
            </a:r>
          </a:p>
          <a:p>
            <a:pPr algn="l" defTabSz="2438338">
              <a:lnSpc>
                <a:spcPct val="70000"/>
              </a:lnSpc>
              <a:defRPr sz="8700" b="0">
                <a:solidFill>
                  <a:srgbClr val="FFFFFF"/>
                </a:solidFill>
                <a:latin typeface="Arial Black"/>
                <a:ea typeface="Arial Black"/>
                <a:cs typeface="Arial Black"/>
                <a:sym typeface="Arial Black"/>
              </a:defRPr>
            </a:pPr>
            <a:r>
              <a:rPr lang="en-GB"/>
              <a:t>DOLOR SIT AMET</a:t>
            </a:r>
          </a:p>
          <a:p>
            <a:pPr algn="l" defTabSz="2438338">
              <a:lnSpc>
                <a:spcPct val="70000"/>
              </a:lnSpc>
              <a:defRPr sz="8700" b="0">
                <a:solidFill>
                  <a:srgbClr val="FFFFFF"/>
                </a:solidFill>
                <a:latin typeface="Arial Black"/>
                <a:ea typeface="Arial Black"/>
                <a:cs typeface="Arial Black"/>
                <a:sym typeface="Arial Black"/>
              </a:defRPr>
            </a:pPr>
            <a:r>
              <a:rPr lang="en-GB"/>
              <a:t>CONSECTETUR</a:t>
            </a:r>
          </a:p>
          <a:p>
            <a:pPr lvl="0"/>
            <a:endParaRPr lang="en-GB"/>
          </a:p>
        </p:txBody>
      </p:sp>
      <p:sp>
        <p:nvSpPr>
          <p:cNvPr id="12" name="Text Placeholder 11">
            <a:extLst>
              <a:ext uri="{FF2B5EF4-FFF2-40B4-BE49-F238E27FC236}">
                <a16:creationId xmlns:a16="http://schemas.microsoft.com/office/drawing/2014/main" id="{7B24578F-85A2-6604-CB3A-C408592CC3F2}"/>
              </a:ext>
            </a:extLst>
          </p:cNvPr>
          <p:cNvSpPr>
            <a:spLocks noGrp="1"/>
          </p:cNvSpPr>
          <p:nvPr>
            <p:ph type="body" sz="quarter" idx="11" hasCustomPrompt="1"/>
          </p:nvPr>
        </p:nvSpPr>
        <p:spPr>
          <a:xfrm>
            <a:off x="4307683" y="3672668"/>
            <a:ext cx="4887119" cy="1110456"/>
          </a:xfrm>
          <a:prstGeom prst="rect">
            <a:avLst/>
          </a:prstGeom>
        </p:spPr>
        <p:txBody>
          <a:bodyPr/>
          <a:lstStyle>
            <a:lvl1pPr marL="0" indent="0">
              <a:spcBef>
                <a:spcPts val="0"/>
              </a:spcBef>
              <a:buNone/>
              <a:defRPr/>
            </a:lvl1pPr>
          </a:lstStyle>
          <a:p>
            <a:pPr algn="r">
              <a:defRPr sz="4000" b="0">
                <a:solidFill>
                  <a:srgbClr val="FFFFFF"/>
                </a:solidFill>
                <a:latin typeface="Arial"/>
                <a:ea typeface="Arial"/>
                <a:cs typeface="Arial"/>
                <a:sym typeface="Arial"/>
              </a:defRPr>
            </a:pPr>
            <a:r>
              <a:rPr lang="en-GB"/>
              <a:t>Sed do </a:t>
            </a:r>
            <a:r>
              <a:rPr lang="en-GB" err="1"/>
              <a:t>eiusmod</a:t>
            </a:r>
            <a:r>
              <a:rPr lang="en-GB"/>
              <a:t> </a:t>
            </a:r>
            <a:r>
              <a:rPr lang="en-GB" err="1"/>
              <a:t>tempor</a:t>
            </a:r>
            <a:r>
              <a:rPr lang="en-GB"/>
              <a:t> </a:t>
            </a:r>
            <a:r>
              <a:rPr lang="en-GB" err="1"/>
              <a:t>incididunt</a:t>
            </a:r>
            <a:r>
              <a:rPr lang="en-GB"/>
              <a:t> labore et dolore magna </a:t>
            </a:r>
            <a:r>
              <a:rPr lang="en-GB" err="1"/>
              <a:t>aliqua</a:t>
            </a:r>
            <a:r>
              <a:rPr lang="en-GB"/>
              <a:t>.</a:t>
            </a:r>
          </a:p>
          <a:p>
            <a:pPr algn="r">
              <a:defRPr sz="4000" b="0">
                <a:solidFill>
                  <a:srgbClr val="FFFFFF"/>
                </a:solidFill>
                <a:latin typeface="Arial"/>
                <a:ea typeface="Arial"/>
                <a:cs typeface="Arial"/>
                <a:sym typeface="Arial"/>
              </a:defRPr>
            </a:pPr>
            <a:r>
              <a:rPr lang="en-GB"/>
              <a:t>Ut ad minim </a:t>
            </a:r>
            <a:r>
              <a:rPr lang="en-GB" err="1"/>
              <a:t>veniam</a:t>
            </a:r>
            <a:r>
              <a:rPr lang="en-GB"/>
              <a:t> </a:t>
            </a:r>
            <a:r>
              <a:rPr lang="en-GB" err="1"/>
              <a:t>quis</a:t>
            </a:r>
            <a:r>
              <a:rPr lang="en-GB"/>
              <a:t> </a:t>
            </a:r>
            <a:r>
              <a:rPr lang="en-GB" err="1"/>
              <a:t>nostrud</a:t>
            </a:r>
            <a:r>
              <a:rPr lang="en-GB"/>
              <a:t>.</a:t>
            </a:r>
          </a:p>
        </p:txBody>
      </p:sp>
    </p:spTree>
    <p:extLst>
      <p:ext uri="{BB962C8B-B14F-4D97-AF65-F5344CB8AC3E}">
        <p14:creationId xmlns:p14="http://schemas.microsoft.com/office/powerpoint/2010/main" val="224641580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SIT Title White 4">
    <p:spTree>
      <p:nvGrpSpPr>
        <p:cNvPr id="1" name=""/>
        <p:cNvGrpSpPr/>
        <p:nvPr/>
      </p:nvGrpSpPr>
      <p:grpSpPr>
        <a:xfrm>
          <a:off x="0" y="0"/>
          <a:ext cx="0" cy="0"/>
          <a:chOff x="0" y="0"/>
          <a:chExt cx="0" cy="0"/>
        </a:xfrm>
      </p:grpSpPr>
      <p:pic>
        <p:nvPicPr>
          <p:cNvPr id="3" name="Net_Standalone_2.png" descr="Net_Standalone_2.png">
            <a:extLst>
              <a:ext uri="{FF2B5EF4-FFF2-40B4-BE49-F238E27FC236}">
                <a16:creationId xmlns:a16="http://schemas.microsoft.com/office/drawing/2014/main" id="{24522229-F89D-1745-917E-3388C11F23E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rot="6431947" flipH="1">
            <a:off x="3182785" y="-668283"/>
            <a:ext cx="9441916" cy="856573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423" y="21600"/>
                </a:lnTo>
                <a:lnTo>
                  <a:pt x="21600" y="3165"/>
                </a:lnTo>
                <a:lnTo>
                  <a:pt x="12323" y="0"/>
                </a:lnTo>
                <a:lnTo>
                  <a:pt x="6066" y="0"/>
                </a:lnTo>
                <a:lnTo>
                  <a:pt x="0" y="21600"/>
                </a:lnTo>
                <a:close/>
              </a:path>
            </a:pathLst>
          </a:custGeom>
          <a:ln w="12700">
            <a:miter lim="400000"/>
          </a:ln>
        </p:spPr>
      </p:pic>
      <p:pic>
        <p:nvPicPr>
          <p:cNvPr id="4" name="Crisps_2.png" descr="Crisps_2.png">
            <a:extLst>
              <a:ext uri="{FF2B5EF4-FFF2-40B4-BE49-F238E27FC236}">
                <a16:creationId xmlns:a16="http://schemas.microsoft.com/office/drawing/2014/main" id="{79E58C06-3BEC-0CF4-5410-ABE49DBC3F8E}"/>
              </a:ext>
            </a:extLst>
          </p:cNvPr>
          <p:cNvPicPr>
            <a:picLocks noChangeAspect="1"/>
          </p:cNvPicPr>
          <p:nvPr userDrawn="1"/>
        </p:nvPicPr>
        <p:blipFill>
          <a:blip r:embed="rId3" cstate="email">
            <a:extLst>
              <a:ext uri="{28A0092B-C50C-407E-A947-70E740481C1C}">
                <a14:useLocalDpi xmlns:a14="http://schemas.microsoft.com/office/drawing/2010/main"/>
              </a:ext>
            </a:extLst>
          </a:blip>
          <a:srcRect r="10694" b="9817"/>
          <a:stretch>
            <a:fillRect/>
          </a:stretch>
        </p:blipFill>
        <p:spPr>
          <a:xfrm rot="1327872" flipH="1">
            <a:off x="-1088710" y="-819914"/>
            <a:ext cx="8549125" cy="8632969"/>
          </a:xfrm>
          <a:custGeom>
            <a:avLst/>
            <a:gdLst/>
            <a:ahLst/>
            <a:cxnLst>
              <a:cxn ang="0">
                <a:pos x="wd2" y="hd2"/>
              </a:cxn>
              <a:cxn ang="5400000">
                <a:pos x="wd2" y="hd2"/>
              </a:cxn>
              <a:cxn ang="10800000">
                <a:pos x="wd2" y="hd2"/>
              </a:cxn>
              <a:cxn ang="16200000">
                <a:pos x="wd2" y="hd2"/>
              </a:cxn>
            </a:cxnLst>
            <a:rect l="0" t="0" r="r" b="b"/>
            <a:pathLst>
              <a:path w="21600" h="21600" extrusionOk="0">
                <a:moveTo>
                  <a:pt x="7434" y="0"/>
                </a:moveTo>
                <a:lnTo>
                  <a:pt x="3832" y="0"/>
                </a:lnTo>
                <a:lnTo>
                  <a:pt x="0" y="9331"/>
                </a:lnTo>
                <a:lnTo>
                  <a:pt x="0" y="15530"/>
                </a:lnTo>
                <a:lnTo>
                  <a:pt x="15072" y="21600"/>
                </a:lnTo>
                <a:lnTo>
                  <a:pt x="21600" y="5705"/>
                </a:lnTo>
                <a:lnTo>
                  <a:pt x="7434" y="0"/>
                </a:lnTo>
                <a:close/>
              </a:path>
            </a:pathLst>
          </a:custGeom>
          <a:ln w="12700">
            <a:miter lim="400000"/>
          </a:ln>
        </p:spPr>
      </p:pic>
      <p:pic>
        <p:nvPicPr>
          <p:cNvPr id="5" name="DSTI_Black_Digital-01.png" descr="DSTI_Black_Digital-01.png">
            <a:extLst>
              <a:ext uri="{FF2B5EF4-FFF2-40B4-BE49-F238E27FC236}">
                <a16:creationId xmlns:a16="http://schemas.microsoft.com/office/drawing/2014/main" id="{B8D40A74-BDF2-63B1-0BCC-E9D29C52EAE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18244" y="325077"/>
            <a:ext cx="1825836" cy="919866"/>
          </a:xfrm>
          <a:prstGeom prst="rect">
            <a:avLst/>
          </a:prstGeom>
          <a:ln w="12700">
            <a:miter lim="400000"/>
          </a:ln>
        </p:spPr>
      </p:pic>
      <p:sp>
        <p:nvSpPr>
          <p:cNvPr id="8" name="Text Placeholder 7">
            <a:extLst>
              <a:ext uri="{FF2B5EF4-FFF2-40B4-BE49-F238E27FC236}">
                <a16:creationId xmlns:a16="http://schemas.microsoft.com/office/drawing/2014/main" id="{62ED6786-FB61-4851-B069-839462A50729}"/>
              </a:ext>
            </a:extLst>
          </p:cNvPr>
          <p:cNvSpPr>
            <a:spLocks noGrp="1"/>
          </p:cNvSpPr>
          <p:nvPr>
            <p:ph type="body" sz="quarter" idx="10" hasCustomPrompt="1"/>
          </p:nvPr>
        </p:nvSpPr>
        <p:spPr>
          <a:xfrm>
            <a:off x="418244" y="2948694"/>
            <a:ext cx="6234906" cy="2226469"/>
          </a:xfrm>
          <a:prstGeom prst="rect">
            <a:avLst/>
          </a:prstGeom>
        </p:spPr>
        <p:txBody>
          <a:bodyPr/>
          <a:lstStyle>
            <a:lvl1pPr marL="0" indent="0">
              <a:spcBef>
                <a:spcPts val="0"/>
              </a:spcBef>
              <a:buNone/>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fr-FR"/>
              <a:t>DOLOR SIT AMET </a:t>
            </a:r>
            <a:r>
              <a:rPr lang="fr-FR" sz="4800">
                <a:latin typeface="Arial Black"/>
                <a:ea typeface="Arial Black"/>
                <a:cs typeface="Arial Black"/>
                <a:sym typeface="Arial Black"/>
              </a:rPr>
              <a:t>CONSECTETUR MAGNA ALIQUA</a:t>
            </a:r>
          </a:p>
          <a:p>
            <a:pPr lvl="0"/>
            <a:endParaRPr lang="en-GB"/>
          </a:p>
        </p:txBody>
      </p:sp>
    </p:spTree>
    <p:extLst>
      <p:ext uri="{BB962C8B-B14F-4D97-AF65-F5344CB8AC3E}">
        <p14:creationId xmlns:p14="http://schemas.microsoft.com/office/powerpoint/2010/main" val="428390761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SIT White 1">
    <p:spTree>
      <p:nvGrpSpPr>
        <p:cNvPr id="1" name=""/>
        <p:cNvGrpSpPr/>
        <p:nvPr/>
      </p:nvGrpSpPr>
      <p:grpSpPr>
        <a:xfrm>
          <a:off x="0" y="0"/>
          <a:ext cx="0" cy="0"/>
          <a:chOff x="0" y="0"/>
          <a:chExt cx="0" cy="0"/>
        </a:xfrm>
      </p:grpSpPr>
      <p:pic>
        <p:nvPicPr>
          <p:cNvPr id="3" name="Net_Standalone_1.png" descr="Net_Standalone_1.png">
            <a:extLst>
              <a:ext uri="{FF2B5EF4-FFF2-40B4-BE49-F238E27FC236}">
                <a16:creationId xmlns:a16="http://schemas.microsoft.com/office/drawing/2014/main" id="{E61869BD-FF21-123D-DF49-D92CE631D7C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rot="13679969">
            <a:off x="5270886" y="-812385"/>
            <a:ext cx="9969677" cy="54120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06" y="0"/>
                </a:lnTo>
                <a:lnTo>
                  <a:pt x="0" y="3286"/>
                </a:lnTo>
                <a:lnTo>
                  <a:pt x="11042" y="21600"/>
                </a:lnTo>
                <a:lnTo>
                  <a:pt x="21600" y="0"/>
                </a:lnTo>
                <a:close/>
              </a:path>
            </a:pathLst>
          </a:custGeom>
          <a:ln w="12700">
            <a:miter lim="400000"/>
          </a:ln>
        </p:spPr>
      </p:pic>
      <p:pic>
        <p:nvPicPr>
          <p:cNvPr id="6" name="DSTI_Black_Digital-01.png" descr="DSTI_Black_Digital-01.png">
            <a:extLst>
              <a:ext uri="{FF2B5EF4-FFF2-40B4-BE49-F238E27FC236}">
                <a16:creationId xmlns:a16="http://schemas.microsoft.com/office/drawing/2014/main" id="{656D1828-1C27-D882-F84B-F7029F2D8CF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18244" y="325077"/>
            <a:ext cx="1825836" cy="919866"/>
          </a:xfrm>
          <a:prstGeom prst="rect">
            <a:avLst/>
          </a:prstGeom>
          <a:ln w="12700">
            <a:miter lim="400000"/>
          </a:ln>
        </p:spPr>
      </p:pic>
      <p:sp>
        <p:nvSpPr>
          <p:cNvPr id="8" name="Text Placeholder 7">
            <a:extLst>
              <a:ext uri="{FF2B5EF4-FFF2-40B4-BE49-F238E27FC236}">
                <a16:creationId xmlns:a16="http://schemas.microsoft.com/office/drawing/2014/main" id="{1588FE5B-01F5-03CE-C175-023DCFD55C26}"/>
              </a:ext>
            </a:extLst>
          </p:cNvPr>
          <p:cNvSpPr>
            <a:spLocks noGrp="1"/>
          </p:cNvSpPr>
          <p:nvPr>
            <p:ph type="body" sz="quarter" idx="10" hasCustomPrompt="1"/>
          </p:nvPr>
        </p:nvSpPr>
        <p:spPr>
          <a:xfrm>
            <a:off x="386558" y="1684338"/>
            <a:ext cx="7770813" cy="2526507"/>
          </a:xfrm>
          <a:prstGeom prst="rect">
            <a:avLst/>
          </a:prstGeom>
        </p:spPr>
        <p:txBody>
          <a:bodyPr/>
          <a:lstStyle>
            <a:lvl1pPr marL="0" indent="0">
              <a:spcBef>
                <a:spcPts val="0"/>
              </a:spcBef>
              <a:buNone/>
              <a:defRPr/>
            </a:lvl1pPr>
          </a:lstStyle>
          <a:p>
            <a:pPr marL="0" marR="0" lvl="0" indent="0" algn="l" defTabSz="412750" rtl="0" eaLnBrk="1" fontAlgn="auto" latinLnBrk="0" hangingPunct="0">
              <a:lnSpc>
                <a:spcPct val="80000"/>
              </a:lnSpc>
              <a:spcBef>
                <a:spcPts val="0"/>
              </a:spcBef>
              <a:spcAft>
                <a:spcPts val="0"/>
              </a:spcAft>
              <a:buClrTx/>
              <a:buSzTx/>
              <a:buFontTx/>
              <a:buNone/>
              <a:tabLst/>
              <a:defRPr sz="11800" b="0">
                <a:solidFill>
                  <a:srgbClr val="6006A1"/>
                </a:solidFill>
                <a:latin typeface="Arial Black"/>
                <a:ea typeface="Arial Black"/>
                <a:cs typeface="Arial Black"/>
                <a:sym typeface="Arial Black"/>
              </a:defRPr>
            </a:pPr>
            <a:r>
              <a:rPr kumimoji="0" lang="en-GB" sz="5900" b="0" i="0" u="none" strike="noStrike" kern="0" cap="none" spc="0" normalizeH="0" baseline="0" noProof="0" err="1">
                <a:ln>
                  <a:noFill/>
                </a:ln>
                <a:solidFill>
                  <a:srgbClr val="6006A1"/>
                </a:solidFill>
                <a:effectLst/>
                <a:uLnTx/>
                <a:uFillTx/>
                <a:latin typeface="Arial Black"/>
                <a:sym typeface="Arial Black"/>
              </a:rPr>
              <a:t>Dolor</a:t>
            </a:r>
            <a:r>
              <a:rPr kumimoji="0" lang="en-GB" sz="5900" b="0" i="0" u="none" strike="noStrike" kern="0" cap="none" spc="0" normalizeH="0" baseline="0" noProof="0">
                <a:ln>
                  <a:noFill/>
                </a:ln>
                <a:solidFill>
                  <a:srgbClr val="6006A1"/>
                </a:solidFill>
                <a:effectLst/>
                <a:uLnTx/>
                <a:uFillTx/>
                <a:latin typeface="Arial Black"/>
                <a:sym typeface="Arial Black"/>
              </a:rPr>
              <a:t> sit </a:t>
            </a:r>
            <a:r>
              <a:rPr kumimoji="0" lang="en-GB" sz="5900" b="0" i="0" u="none" strike="noStrike" kern="0" cap="none" spc="0" normalizeH="0" baseline="0" noProof="0" err="1">
                <a:ln>
                  <a:noFill/>
                </a:ln>
                <a:solidFill>
                  <a:srgbClr val="6006A1"/>
                </a:solidFill>
                <a:effectLst/>
                <a:uLnTx/>
                <a:uFillTx/>
                <a:latin typeface="Arial Black"/>
                <a:sym typeface="Arial Black"/>
              </a:rPr>
              <a:t>amet</a:t>
            </a:r>
            <a:r>
              <a:rPr kumimoji="0" lang="en-GB" sz="5900" b="0" i="0" u="none" strike="noStrike" kern="0" cap="none" spc="0" normalizeH="0" baseline="0" noProof="0">
                <a:ln>
                  <a:noFill/>
                </a:ln>
                <a:solidFill>
                  <a:srgbClr val="6006A1"/>
                </a:solidFill>
                <a:effectLst/>
                <a:uLnTx/>
                <a:uFillTx/>
                <a:latin typeface="Arial Black"/>
                <a:sym typeface="Arial Black"/>
              </a:rPr>
              <a:t>, </a:t>
            </a:r>
            <a:r>
              <a:rPr kumimoji="0" lang="en-GB" sz="5900" b="0" i="0" u="none" strike="noStrike" kern="0" cap="none" spc="0" normalizeH="0" baseline="0" noProof="0" err="1">
                <a:ln>
                  <a:noFill/>
                </a:ln>
                <a:solidFill>
                  <a:srgbClr val="6006A1"/>
                </a:solidFill>
                <a:effectLst/>
                <a:uLnTx/>
                <a:uFillTx/>
                <a:latin typeface="Arial Black"/>
                <a:sym typeface="Arial Black"/>
              </a:rPr>
              <a:t>consectetur</a:t>
            </a:r>
            <a:br>
              <a:rPr kumimoji="0" lang="en-GB" sz="5900" b="0" i="0" u="none" strike="noStrike" kern="0" cap="none" spc="0" normalizeH="0" baseline="0" noProof="0">
                <a:ln>
                  <a:noFill/>
                </a:ln>
                <a:solidFill>
                  <a:srgbClr val="6006A1"/>
                </a:solidFill>
                <a:effectLst/>
                <a:uLnTx/>
                <a:uFillTx/>
                <a:latin typeface="Arial Black"/>
                <a:sym typeface="Arial Black"/>
              </a:rPr>
            </a:br>
            <a:r>
              <a:rPr kumimoji="0" lang="en-GB" sz="5900" b="0" i="0" u="none" strike="noStrike" kern="0" cap="none" spc="0" normalizeH="0" baseline="0" noProof="0" err="1">
                <a:ln>
                  <a:noFill/>
                </a:ln>
                <a:solidFill>
                  <a:srgbClr val="6006A1"/>
                </a:solidFill>
                <a:effectLst/>
                <a:uLnTx/>
                <a:uFillTx/>
                <a:latin typeface="Arial Black"/>
                <a:sym typeface="Arial Black"/>
              </a:rPr>
              <a:t>adipiscing</a:t>
            </a:r>
            <a:r>
              <a:rPr kumimoji="0" lang="en-GB" sz="5900" b="0" i="0" u="none" strike="noStrike" kern="0" cap="none" spc="0" normalizeH="0" baseline="0" noProof="0">
                <a:ln>
                  <a:noFill/>
                </a:ln>
                <a:solidFill>
                  <a:srgbClr val="6006A1"/>
                </a:solidFill>
                <a:effectLst/>
                <a:uLnTx/>
                <a:uFillTx/>
                <a:latin typeface="Arial Black"/>
                <a:sym typeface="Arial Black"/>
              </a:rPr>
              <a:t> </a:t>
            </a:r>
            <a:r>
              <a:rPr kumimoji="0" lang="en-GB" sz="5900" b="0" i="0" u="none" strike="noStrike" kern="0" cap="none" spc="0" normalizeH="0" baseline="0" noProof="0" err="1">
                <a:ln>
                  <a:noFill/>
                </a:ln>
                <a:solidFill>
                  <a:srgbClr val="6006A1"/>
                </a:solidFill>
                <a:effectLst/>
                <a:uLnTx/>
                <a:uFillTx/>
                <a:latin typeface="Arial Black"/>
                <a:sym typeface="Arial Black"/>
              </a:rPr>
              <a:t>elit</a:t>
            </a:r>
            <a:r>
              <a:rPr kumimoji="0" lang="en-GB" sz="5900" b="0" i="0" u="none" strike="noStrike" kern="0" cap="none" spc="0" normalizeH="0" baseline="0" noProof="0">
                <a:ln>
                  <a:noFill/>
                </a:ln>
                <a:solidFill>
                  <a:srgbClr val="6006A1"/>
                </a:solidFill>
                <a:effectLst/>
                <a:uLnTx/>
                <a:uFillTx/>
                <a:latin typeface="Arial Black"/>
                <a:sym typeface="Arial Black"/>
              </a:rPr>
              <a:t>.</a:t>
            </a:r>
          </a:p>
          <a:p>
            <a:pPr lvl="0"/>
            <a:endParaRPr lang="en-GB"/>
          </a:p>
        </p:txBody>
      </p:sp>
      <p:sp>
        <p:nvSpPr>
          <p:cNvPr id="10" name="Text Placeholder 9">
            <a:extLst>
              <a:ext uri="{FF2B5EF4-FFF2-40B4-BE49-F238E27FC236}">
                <a16:creationId xmlns:a16="http://schemas.microsoft.com/office/drawing/2014/main" id="{FE50FA79-ED85-9293-11F5-EF8BC8F70AC9}"/>
              </a:ext>
            </a:extLst>
          </p:cNvPr>
          <p:cNvSpPr>
            <a:spLocks noGrp="1"/>
          </p:cNvSpPr>
          <p:nvPr>
            <p:ph type="body" sz="quarter" idx="11" hasCustomPrompt="1"/>
          </p:nvPr>
        </p:nvSpPr>
        <p:spPr>
          <a:xfrm>
            <a:off x="386558" y="4464136"/>
            <a:ext cx="7999413" cy="1792287"/>
          </a:xfrm>
          <a:prstGeom prst="rect">
            <a:avLst/>
          </a:prstGeom>
        </p:spPr>
        <p:txBody>
          <a:bodyPr/>
          <a:lstStyle>
            <a:lvl1pPr marL="0" indent="0">
              <a:buNone/>
              <a:defRPr sz="2200">
                <a:latin typeface="+mn-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a:t>
            </a:r>
          </a:p>
        </p:txBody>
      </p:sp>
      <p:sp>
        <p:nvSpPr>
          <p:cNvPr id="11" name="Slide Number Placeholder 10">
            <a:extLst>
              <a:ext uri="{FF2B5EF4-FFF2-40B4-BE49-F238E27FC236}">
                <a16:creationId xmlns:a16="http://schemas.microsoft.com/office/drawing/2014/main" id="{911DEEE9-A927-DA22-26F9-EF829BE9FE49}"/>
              </a:ext>
            </a:extLst>
          </p:cNvPr>
          <p:cNvSpPr>
            <a:spLocks noGrp="1"/>
          </p:cNvSpPr>
          <p:nvPr>
            <p:ph type="sldNum" sz="quarter" idx="12"/>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346534208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SIT White 2">
    <p:spTree>
      <p:nvGrpSpPr>
        <p:cNvPr id="1" name=""/>
        <p:cNvGrpSpPr/>
        <p:nvPr/>
      </p:nvGrpSpPr>
      <p:grpSpPr>
        <a:xfrm>
          <a:off x="0" y="0"/>
          <a:ext cx="0" cy="0"/>
          <a:chOff x="0" y="0"/>
          <a:chExt cx="0" cy="0"/>
        </a:xfrm>
      </p:grpSpPr>
      <p:pic>
        <p:nvPicPr>
          <p:cNvPr id="3" name="Net_Standalone_2.png" descr="Net_Standalone_2.png">
            <a:extLst>
              <a:ext uri="{FF2B5EF4-FFF2-40B4-BE49-F238E27FC236}">
                <a16:creationId xmlns:a16="http://schemas.microsoft.com/office/drawing/2014/main" id="{49A5FAC8-D736-ABF0-6619-0A3CBA84FA2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rot="17961178">
            <a:off x="-2700387" y="-392786"/>
            <a:ext cx="9349473" cy="5995693"/>
          </a:xfrm>
          <a:custGeom>
            <a:avLst/>
            <a:gdLst/>
            <a:ahLst/>
            <a:cxnLst>
              <a:cxn ang="0">
                <a:pos x="wd2" y="hd2"/>
              </a:cxn>
              <a:cxn ang="5400000">
                <a:pos x="wd2" y="hd2"/>
              </a:cxn>
              <a:cxn ang="10800000">
                <a:pos x="wd2" y="hd2"/>
              </a:cxn>
              <a:cxn ang="16200000">
                <a:pos x="wd2" y="hd2"/>
              </a:cxn>
            </a:cxnLst>
            <a:rect l="0" t="0" r="r" b="b"/>
            <a:pathLst>
              <a:path w="21600" h="21600" extrusionOk="0">
                <a:moveTo>
                  <a:pt x="0" y="12111"/>
                </a:moveTo>
                <a:lnTo>
                  <a:pt x="3422" y="21600"/>
                </a:lnTo>
                <a:lnTo>
                  <a:pt x="21600" y="21600"/>
                </a:lnTo>
                <a:lnTo>
                  <a:pt x="13810" y="0"/>
                </a:lnTo>
                <a:lnTo>
                  <a:pt x="0" y="12111"/>
                </a:lnTo>
                <a:close/>
              </a:path>
            </a:pathLst>
          </a:custGeom>
          <a:ln w="12700">
            <a:miter lim="400000"/>
          </a:ln>
        </p:spPr>
      </p:pic>
      <p:pic>
        <p:nvPicPr>
          <p:cNvPr id="4" name="Crisps_2.png" descr="Crisps_2.png">
            <a:extLst>
              <a:ext uri="{FF2B5EF4-FFF2-40B4-BE49-F238E27FC236}">
                <a16:creationId xmlns:a16="http://schemas.microsoft.com/office/drawing/2014/main" id="{FBE7EB1B-250E-B29B-D785-DDE9004E1241}"/>
              </a:ext>
            </a:extLst>
          </p:cNvPr>
          <p:cNvPicPr>
            <a:picLocks noChangeAspect="1"/>
          </p:cNvPicPr>
          <p:nvPr userDrawn="1"/>
        </p:nvPicPr>
        <p:blipFill>
          <a:blip r:embed="rId3" cstate="email">
            <a:alphaModFix amt="80000"/>
            <a:extLst>
              <a:ext uri="{28A0092B-C50C-407E-A947-70E740481C1C}">
                <a14:useLocalDpi xmlns:a14="http://schemas.microsoft.com/office/drawing/2010/main"/>
              </a:ext>
            </a:extLst>
          </a:blip>
          <a:srcRect/>
          <a:stretch>
            <a:fillRect/>
          </a:stretch>
        </p:blipFill>
        <p:spPr>
          <a:xfrm rot="10669113">
            <a:off x="189256" y="1834302"/>
            <a:ext cx="4334578" cy="4326249"/>
          </a:xfrm>
          <a:custGeom>
            <a:avLst/>
            <a:gdLst/>
            <a:ahLst/>
            <a:cxnLst>
              <a:cxn ang="0">
                <a:pos x="wd2" y="hd2"/>
              </a:cxn>
              <a:cxn ang="5400000">
                <a:pos x="wd2" y="hd2"/>
              </a:cxn>
              <a:cxn ang="10800000">
                <a:pos x="wd2" y="hd2"/>
              </a:cxn>
              <a:cxn ang="16200000">
                <a:pos x="wd2" y="hd2"/>
              </a:cxn>
            </a:cxnLst>
            <a:rect l="0" t="0" r="r" b="b"/>
            <a:pathLst>
              <a:path w="21600" h="21600" extrusionOk="0">
                <a:moveTo>
                  <a:pt x="21599" y="21600"/>
                </a:moveTo>
                <a:lnTo>
                  <a:pt x="21600" y="0"/>
                </a:lnTo>
                <a:lnTo>
                  <a:pt x="754" y="1"/>
                </a:lnTo>
                <a:lnTo>
                  <a:pt x="0" y="19845"/>
                </a:lnTo>
                <a:lnTo>
                  <a:pt x="0" y="20776"/>
                </a:lnTo>
                <a:lnTo>
                  <a:pt x="21599" y="21600"/>
                </a:lnTo>
                <a:close/>
              </a:path>
            </a:pathLst>
          </a:custGeom>
          <a:ln w="12700">
            <a:miter lim="400000"/>
          </a:ln>
        </p:spPr>
      </p:pic>
      <p:pic>
        <p:nvPicPr>
          <p:cNvPr id="5" name="DSTI_Black_Digital-01.png" descr="DSTI_Black_Digital-01.png">
            <a:extLst>
              <a:ext uri="{FF2B5EF4-FFF2-40B4-BE49-F238E27FC236}">
                <a16:creationId xmlns:a16="http://schemas.microsoft.com/office/drawing/2014/main" id="{F0BB28C8-2B78-1F28-478A-BE9DB6B5AA6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18244" y="325077"/>
            <a:ext cx="1825836" cy="919866"/>
          </a:xfrm>
          <a:prstGeom prst="rect">
            <a:avLst/>
          </a:prstGeom>
          <a:ln w="12700">
            <a:miter lim="400000"/>
          </a:ln>
        </p:spPr>
      </p:pic>
      <p:pic>
        <p:nvPicPr>
          <p:cNvPr id="8" name="Crisps_2.png" descr="Crisps_2.png">
            <a:extLst>
              <a:ext uri="{FF2B5EF4-FFF2-40B4-BE49-F238E27FC236}">
                <a16:creationId xmlns:a16="http://schemas.microsoft.com/office/drawing/2014/main" id="{B6228876-C1A4-CEDE-96E4-DD6AAA5BABE3}"/>
              </a:ext>
            </a:extLst>
          </p:cNvPr>
          <p:cNvPicPr>
            <a:picLocks noChangeAspect="1"/>
          </p:cNvPicPr>
          <p:nvPr userDrawn="1"/>
        </p:nvPicPr>
        <p:blipFill>
          <a:blip r:embed="rId5" cstate="email">
            <a:alphaModFix amt="80000"/>
            <a:extLst>
              <a:ext uri="{28A0092B-C50C-407E-A947-70E740481C1C}">
                <a14:useLocalDpi xmlns:a14="http://schemas.microsoft.com/office/drawing/2010/main"/>
              </a:ext>
            </a:extLst>
          </a:blip>
          <a:stretch>
            <a:fillRect/>
          </a:stretch>
        </p:blipFill>
        <p:spPr>
          <a:xfrm>
            <a:off x="480294" y="2449605"/>
            <a:ext cx="3314914" cy="3314914"/>
          </a:xfrm>
          <a:prstGeom prst="rect">
            <a:avLst/>
          </a:prstGeom>
          <a:ln w="12700">
            <a:miter lim="400000"/>
          </a:ln>
        </p:spPr>
      </p:pic>
      <p:sp>
        <p:nvSpPr>
          <p:cNvPr id="10" name="Text Placeholder 9">
            <a:extLst>
              <a:ext uri="{FF2B5EF4-FFF2-40B4-BE49-F238E27FC236}">
                <a16:creationId xmlns:a16="http://schemas.microsoft.com/office/drawing/2014/main" id="{9D88FB63-6BAB-3714-E35D-FC04033ED6AA}"/>
              </a:ext>
            </a:extLst>
          </p:cNvPr>
          <p:cNvSpPr>
            <a:spLocks noGrp="1"/>
          </p:cNvSpPr>
          <p:nvPr>
            <p:ph type="body" sz="quarter" idx="10" hasCustomPrompt="1"/>
          </p:nvPr>
        </p:nvSpPr>
        <p:spPr>
          <a:xfrm>
            <a:off x="5158763" y="1643831"/>
            <a:ext cx="6484938" cy="2042741"/>
          </a:xfrm>
          <a:prstGeom prst="rect">
            <a:avLst/>
          </a:prstGeom>
        </p:spPr>
        <p:txBody>
          <a:bodyPr/>
          <a:lstStyle>
            <a:lvl1pPr marL="0" indent="0">
              <a:buNone/>
              <a:defRPr/>
            </a:lvl1pPr>
          </a:lstStyle>
          <a:p>
            <a:pPr marL="0" marR="0" lvl="0" indent="0" algn="l" defTabSz="412750" rtl="0" eaLnBrk="1" fontAlgn="auto" latinLnBrk="0" hangingPunct="0">
              <a:lnSpc>
                <a:spcPct val="80000"/>
              </a:lnSpc>
              <a:spcBef>
                <a:spcPts val="0"/>
              </a:spcBef>
              <a:spcAft>
                <a:spcPts val="0"/>
              </a:spcAft>
              <a:buClrTx/>
              <a:buSzTx/>
              <a:buFontTx/>
              <a:buNone/>
              <a:tabLst/>
              <a:defRPr sz="9200" b="0" cap="all">
                <a:latin typeface="Arial Black"/>
                <a:ea typeface="Arial Black"/>
                <a:cs typeface="Arial Black"/>
                <a:sym typeface="Arial Black"/>
              </a:defRPr>
            </a:pPr>
            <a:r>
              <a:rPr kumimoji="0" lang="en-GB" sz="4600" b="0" i="0" u="none" strike="noStrike" kern="0" cap="all" spc="0" normalizeH="0" baseline="0" noProof="0">
                <a:ln>
                  <a:noFill/>
                </a:ln>
                <a:solidFill>
                  <a:srgbClr val="000000"/>
                </a:solidFill>
                <a:effectLst/>
                <a:uLnTx/>
                <a:uFillTx/>
                <a:latin typeface="Arial Black"/>
                <a:sym typeface="Arial Black"/>
              </a:rPr>
              <a:t>Dolor sit </a:t>
            </a:r>
            <a:r>
              <a:rPr kumimoji="0" lang="en-GB" sz="4600" b="0" i="0" u="none" strike="noStrike" kern="0" cap="all" spc="0" normalizeH="0" baseline="0" noProof="0" err="1">
                <a:ln>
                  <a:noFill/>
                </a:ln>
                <a:solidFill>
                  <a:srgbClr val="000000"/>
                </a:solidFill>
                <a:effectLst/>
                <a:uLnTx/>
                <a:uFillTx/>
                <a:latin typeface="Arial Black"/>
                <a:sym typeface="Arial Black"/>
              </a:rPr>
              <a:t>amet</a:t>
            </a:r>
            <a:r>
              <a:rPr kumimoji="0" lang="en-GB" sz="4600" b="0" i="0" u="none" strike="noStrike" kern="0" cap="all" spc="0" normalizeH="0" baseline="0" noProof="0">
                <a:ln>
                  <a:noFill/>
                </a:ln>
                <a:solidFill>
                  <a:srgbClr val="000000"/>
                </a:solidFill>
                <a:effectLst/>
                <a:uLnTx/>
                <a:uFillTx/>
                <a:latin typeface="Arial Black"/>
                <a:sym typeface="Arial Black"/>
              </a:rPr>
              <a:t>, </a:t>
            </a:r>
            <a:r>
              <a:rPr kumimoji="0" lang="en-GB" sz="4600" b="0" i="0" u="none" strike="noStrike" kern="0" cap="all" spc="0" normalizeH="0" baseline="0" noProof="0" err="1">
                <a:ln>
                  <a:noFill/>
                </a:ln>
                <a:solidFill>
                  <a:srgbClr val="000000"/>
                </a:solidFill>
                <a:effectLst/>
                <a:uLnTx/>
                <a:uFillTx/>
                <a:latin typeface="Arial Black"/>
                <a:sym typeface="Arial Black"/>
              </a:rPr>
              <a:t>consectetur</a:t>
            </a:r>
            <a:br>
              <a:rPr kumimoji="0" lang="en-GB" sz="4600" b="0" i="0" u="none" strike="noStrike" kern="0" cap="all" spc="0" normalizeH="0" baseline="0" noProof="0">
                <a:ln>
                  <a:noFill/>
                </a:ln>
                <a:solidFill>
                  <a:srgbClr val="000000"/>
                </a:solidFill>
                <a:effectLst/>
                <a:uLnTx/>
                <a:uFillTx/>
                <a:latin typeface="Arial Black"/>
                <a:sym typeface="Arial Black"/>
              </a:rPr>
            </a:br>
            <a:r>
              <a:rPr kumimoji="0" lang="en-GB" sz="4600" b="0" i="0" u="none" strike="noStrike" kern="0" cap="all" spc="0" normalizeH="0" baseline="0" noProof="0" err="1">
                <a:ln>
                  <a:noFill/>
                </a:ln>
                <a:solidFill>
                  <a:srgbClr val="000000"/>
                </a:solidFill>
                <a:effectLst/>
                <a:uLnTx/>
                <a:uFillTx/>
                <a:latin typeface="Arial Black"/>
                <a:sym typeface="Arial Black"/>
              </a:rPr>
              <a:t>adipiscing</a:t>
            </a:r>
            <a:r>
              <a:rPr kumimoji="0" lang="en-GB" sz="4600" b="0" i="0" u="none" strike="noStrike" kern="0" cap="all" spc="0" normalizeH="0" baseline="0" noProof="0">
                <a:ln>
                  <a:noFill/>
                </a:ln>
                <a:solidFill>
                  <a:srgbClr val="000000"/>
                </a:solidFill>
                <a:effectLst/>
                <a:uLnTx/>
                <a:uFillTx/>
                <a:latin typeface="Arial Black"/>
                <a:sym typeface="Arial Black"/>
              </a:rPr>
              <a:t> </a:t>
            </a:r>
            <a:r>
              <a:rPr kumimoji="0" lang="en-GB" sz="4600" b="0" i="0" u="none" strike="noStrike" kern="0" cap="all" spc="0" normalizeH="0" baseline="0" noProof="0" err="1">
                <a:ln>
                  <a:noFill/>
                </a:ln>
                <a:solidFill>
                  <a:srgbClr val="000000"/>
                </a:solidFill>
                <a:effectLst/>
                <a:uLnTx/>
                <a:uFillTx/>
                <a:latin typeface="Arial Black"/>
                <a:sym typeface="Arial Black"/>
              </a:rPr>
              <a:t>elit</a:t>
            </a:r>
            <a:endParaRPr kumimoji="0" lang="en-GB" sz="4600" b="0" i="0" u="none" strike="noStrike" kern="0" cap="all" spc="0" normalizeH="0" baseline="0" noProof="0">
              <a:ln>
                <a:noFill/>
              </a:ln>
              <a:solidFill>
                <a:srgbClr val="000000"/>
              </a:solidFill>
              <a:effectLst/>
              <a:uLnTx/>
              <a:uFillTx/>
              <a:latin typeface="Arial Black"/>
              <a:sym typeface="Arial Black"/>
            </a:endParaRPr>
          </a:p>
        </p:txBody>
      </p:sp>
      <p:sp>
        <p:nvSpPr>
          <p:cNvPr id="14" name="Text Placeholder 13">
            <a:extLst>
              <a:ext uri="{FF2B5EF4-FFF2-40B4-BE49-F238E27FC236}">
                <a16:creationId xmlns:a16="http://schemas.microsoft.com/office/drawing/2014/main" id="{F03CD7AA-F66D-ED22-FA39-B82E2DCB76D6}"/>
              </a:ext>
            </a:extLst>
          </p:cNvPr>
          <p:cNvSpPr>
            <a:spLocks noGrp="1"/>
          </p:cNvSpPr>
          <p:nvPr>
            <p:ph type="body" sz="quarter" idx="11" hasCustomPrompt="1"/>
          </p:nvPr>
        </p:nvSpPr>
        <p:spPr>
          <a:xfrm>
            <a:off x="5158582" y="4006850"/>
            <a:ext cx="6484938" cy="2526507"/>
          </a:xfrm>
          <a:prstGeom prst="rect">
            <a:avLst/>
          </a:prstGeom>
        </p:spPr>
        <p:txBody>
          <a:bodyPr/>
          <a:lstStyle>
            <a:lvl1pPr marL="0" indent="0">
              <a:spcBef>
                <a:spcPts val="0"/>
              </a:spcBef>
              <a:buNone/>
              <a:defRPr sz="2000">
                <a:latin typeface="+mn-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p:txBody>
      </p:sp>
      <p:sp>
        <p:nvSpPr>
          <p:cNvPr id="15" name="Slide Number Placeholder 14">
            <a:extLst>
              <a:ext uri="{FF2B5EF4-FFF2-40B4-BE49-F238E27FC236}">
                <a16:creationId xmlns:a16="http://schemas.microsoft.com/office/drawing/2014/main" id="{18D04CAE-812A-5C11-8F52-A36A25757015}"/>
              </a:ext>
            </a:extLst>
          </p:cNvPr>
          <p:cNvSpPr>
            <a:spLocks noGrp="1"/>
          </p:cNvSpPr>
          <p:nvPr>
            <p:ph type="sldNum" sz="quarter" idx="12"/>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382721437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SIT White 3">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43F6674D-5DBC-B4C8-D090-8348FB29A1A5}"/>
              </a:ext>
            </a:extLst>
          </p:cNvPr>
          <p:cNvGrpSpPr/>
          <p:nvPr userDrawn="1"/>
        </p:nvGrpSpPr>
        <p:grpSpPr>
          <a:xfrm>
            <a:off x="255218" y="1551107"/>
            <a:ext cx="2052102" cy="1917401"/>
            <a:chOff x="0" y="-192596"/>
            <a:chExt cx="4104202" cy="3834801"/>
          </a:xfrm>
        </p:grpSpPr>
        <p:pic>
          <p:nvPicPr>
            <p:cNvPr id="4" name="Crisps_2.png" descr="Crisps_2.png">
              <a:extLst>
                <a:ext uri="{FF2B5EF4-FFF2-40B4-BE49-F238E27FC236}">
                  <a16:creationId xmlns:a16="http://schemas.microsoft.com/office/drawing/2014/main" id="{E7DE43AA-22EF-72B4-E723-D3C964039C25}"/>
                </a:ext>
              </a:extLst>
            </p:cNvPr>
            <p:cNvPicPr>
              <a:picLocks noChangeAspect="1"/>
            </p:cNvPicPr>
            <p:nvPr/>
          </p:nvPicPr>
          <p:blipFill>
            <a:blip r:embed="rId2" cstate="email">
              <a:alphaModFix amt="80000"/>
              <a:extLst>
                <a:ext uri="{28A0092B-C50C-407E-A947-70E740481C1C}">
                  <a14:useLocalDpi xmlns:a14="http://schemas.microsoft.com/office/drawing/2010/main"/>
                </a:ext>
              </a:extLst>
            </a:blip>
            <a:stretch>
              <a:fillRect/>
            </a:stretch>
          </p:blipFill>
          <p:spPr>
            <a:xfrm>
              <a:off x="0" y="0"/>
              <a:ext cx="3449605" cy="3449605"/>
            </a:xfrm>
            <a:prstGeom prst="rect">
              <a:avLst/>
            </a:prstGeom>
            <a:ln w="12700" cap="flat">
              <a:noFill/>
              <a:miter lim="400000"/>
            </a:ln>
            <a:effectLst/>
          </p:spPr>
        </p:pic>
        <p:pic>
          <p:nvPicPr>
            <p:cNvPr id="5" name="Crisps_2.png" descr="Crisps_2.png">
              <a:extLst>
                <a:ext uri="{FF2B5EF4-FFF2-40B4-BE49-F238E27FC236}">
                  <a16:creationId xmlns:a16="http://schemas.microsoft.com/office/drawing/2014/main" id="{83E22835-E220-9D2A-91D5-6B18CB9523E5}"/>
                </a:ext>
              </a:extLst>
            </p:cNvPr>
            <p:cNvPicPr>
              <a:picLocks noChangeAspect="1"/>
            </p:cNvPicPr>
            <p:nvPr/>
          </p:nvPicPr>
          <p:blipFill>
            <a:blip r:embed="rId3" cstate="email">
              <a:alphaModFix amt="64999"/>
              <a:extLst>
                <a:ext uri="{28A0092B-C50C-407E-A947-70E740481C1C}">
                  <a14:useLocalDpi xmlns:a14="http://schemas.microsoft.com/office/drawing/2010/main"/>
                </a:ext>
              </a:extLst>
            </a:blip>
            <a:srcRect/>
            <a:stretch>
              <a:fillRect/>
            </a:stretch>
          </p:blipFill>
          <p:spPr>
            <a:xfrm rot="5839102">
              <a:off x="473668" y="11670"/>
              <a:ext cx="3426268" cy="3426269"/>
            </a:xfrm>
            <a:custGeom>
              <a:avLst/>
              <a:gdLst/>
              <a:ahLst/>
              <a:cxnLst>
                <a:cxn ang="0">
                  <a:pos x="wd2" y="hd2"/>
                </a:cxn>
                <a:cxn ang="5400000">
                  <a:pos x="wd2" y="hd2"/>
                </a:cxn>
                <a:cxn ang="10800000">
                  <a:pos x="wd2" y="hd2"/>
                </a:cxn>
                <a:cxn ang="16200000">
                  <a:pos x="wd2" y="hd2"/>
                </a:cxn>
              </a:cxnLst>
              <a:rect l="0" t="0" r="r" b="b"/>
              <a:pathLst>
                <a:path w="21600" h="21600" extrusionOk="0">
                  <a:moveTo>
                    <a:pt x="1299" y="21599"/>
                  </a:moveTo>
                  <a:lnTo>
                    <a:pt x="11487" y="21600"/>
                  </a:lnTo>
                  <a:lnTo>
                    <a:pt x="21599" y="20301"/>
                  </a:lnTo>
                  <a:lnTo>
                    <a:pt x="21600" y="10113"/>
                  </a:lnTo>
                  <a:lnTo>
                    <a:pt x="20301" y="1"/>
                  </a:lnTo>
                  <a:lnTo>
                    <a:pt x="10113" y="0"/>
                  </a:lnTo>
                  <a:lnTo>
                    <a:pt x="1" y="1299"/>
                  </a:lnTo>
                  <a:lnTo>
                    <a:pt x="0" y="11487"/>
                  </a:lnTo>
                  <a:lnTo>
                    <a:pt x="1299" y="21599"/>
                  </a:lnTo>
                  <a:close/>
                </a:path>
              </a:pathLst>
            </a:custGeom>
            <a:ln w="12700" cap="flat">
              <a:noFill/>
              <a:miter lim="400000"/>
            </a:ln>
            <a:effectLst/>
          </p:spPr>
        </p:pic>
      </p:grpSp>
      <p:pic>
        <p:nvPicPr>
          <p:cNvPr id="6" name="DSTI_Black_Digital-01.png" descr="DSTI_Black_Digital-01.png">
            <a:extLst>
              <a:ext uri="{FF2B5EF4-FFF2-40B4-BE49-F238E27FC236}">
                <a16:creationId xmlns:a16="http://schemas.microsoft.com/office/drawing/2014/main" id="{D24C164E-7191-6F10-7AB7-80088049DF9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18244" y="325077"/>
            <a:ext cx="1825836" cy="919866"/>
          </a:xfrm>
          <a:prstGeom prst="rect">
            <a:avLst/>
          </a:prstGeom>
          <a:ln w="12700">
            <a:miter lim="400000"/>
          </a:ln>
        </p:spPr>
      </p:pic>
      <p:pic>
        <p:nvPicPr>
          <p:cNvPr id="7" name="Net_Standalone_2.png" descr="Net_Standalone_2.png">
            <a:extLst>
              <a:ext uri="{FF2B5EF4-FFF2-40B4-BE49-F238E27FC236}">
                <a16:creationId xmlns:a16="http://schemas.microsoft.com/office/drawing/2014/main" id="{1D1F50C4-0207-269A-D5FC-7EB90D3B80A1}"/>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rot="15385626">
            <a:off x="5614314" y="159679"/>
            <a:ext cx="8179663" cy="61812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70" y="0"/>
                </a:lnTo>
                <a:lnTo>
                  <a:pt x="0" y="16278"/>
                </a:lnTo>
                <a:lnTo>
                  <a:pt x="16659" y="21600"/>
                </a:lnTo>
                <a:lnTo>
                  <a:pt x="17659" y="21600"/>
                </a:lnTo>
                <a:lnTo>
                  <a:pt x="21600" y="0"/>
                </a:lnTo>
                <a:close/>
              </a:path>
            </a:pathLst>
          </a:custGeom>
          <a:ln w="12700">
            <a:miter lim="400000"/>
          </a:ln>
        </p:spPr>
      </p:pic>
      <p:sp>
        <p:nvSpPr>
          <p:cNvPr id="11" name="Text Placeholder 10">
            <a:extLst>
              <a:ext uri="{FF2B5EF4-FFF2-40B4-BE49-F238E27FC236}">
                <a16:creationId xmlns:a16="http://schemas.microsoft.com/office/drawing/2014/main" id="{94552B23-A328-1759-6190-E15399CC149B}"/>
              </a:ext>
            </a:extLst>
          </p:cNvPr>
          <p:cNvSpPr>
            <a:spLocks noGrp="1"/>
          </p:cNvSpPr>
          <p:nvPr>
            <p:ph type="body" sz="quarter" idx="10" hasCustomPrompt="1"/>
          </p:nvPr>
        </p:nvSpPr>
        <p:spPr>
          <a:xfrm>
            <a:off x="921880" y="3808736"/>
            <a:ext cx="6472238" cy="2308225"/>
          </a:xfrm>
          <a:prstGeom prst="rect">
            <a:avLst/>
          </a:prstGeom>
        </p:spPr>
        <p:txBody>
          <a:bodyPr/>
          <a:lstStyle>
            <a:lvl1pPr marL="224896" indent="-224896" algn="l">
              <a:spcBef>
                <a:spcPts val="1750"/>
              </a:spcBef>
              <a:buSzPct val="125000"/>
              <a:buChar char="•"/>
              <a:defRPr sz="3600" b="0">
                <a:latin typeface="Arial"/>
                <a:cs typeface="Arial"/>
                <a:sym typeface="Arial"/>
              </a:defRPr>
            </a:lvl1pPr>
          </a:lstStyle>
          <a:p>
            <a:pPr marL="449791" indent="-449791" algn="l">
              <a:spcBef>
                <a:spcPts val="3500"/>
              </a:spcBef>
              <a:buSzPct val="125000"/>
              <a:buChar char="•"/>
              <a:defRPr sz="3600" b="0">
                <a:latin typeface="Arial"/>
                <a:ea typeface="Arial"/>
                <a:cs typeface="Arial"/>
                <a:sym typeface="Arial"/>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a:t>
            </a:r>
          </a:p>
          <a:p>
            <a:pPr marL="449791" indent="-449791" algn="l">
              <a:spcBef>
                <a:spcPts val="3500"/>
              </a:spcBef>
              <a:buSzPct val="125000"/>
              <a:buChar char="•"/>
              <a:defRPr sz="3600" b="0">
                <a:latin typeface="Arial"/>
                <a:ea typeface="Arial"/>
                <a:cs typeface="Arial"/>
                <a:sym typeface="Arial"/>
              </a:defRPr>
            </a:pPr>
            <a:r>
              <a:rPr lang="en-GB"/>
              <a:t>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a:p>
            <a:pPr marL="449791" indent="-449791" algn="l">
              <a:spcBef>
                <a:spcPts val="3500"/>
              </a:spcBef>
              <a:buSzPct val="125000"/>
              <a:buChar char="•"/>
              <a:defRPr sz="3600" b="0">
                <a:latin typeface="Arial"/>
                <a:ea typeface="Arial"/>
                <a:cs typeface="Arial"/>
                <a:sym typeface="Arial"/>
              </a:defRPr>
            </a:pPr>
            <a:r>
              <a:rPr lang="en-GB"/>
              <a:t>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a:t>
            </a:r>
          </a:p>
        </p:txBody>
      </p:sp>
      <p:sp>
        <p:nvSpPr>
          <p:cNvPr id="13" name="Text Placeholder 12">
            <a:extLst>
              <a:ext uri="{FF2B5EF4-FFF2-40B4-BE49-F238E27FC236}">
                <a16:creationId xmlns:a16="http://schemas.microsoft.com/office/drawing/2014/main" id="{052A1AA8-FD4E-8519-D8EC-8614924F2468}"/>
              </a:ext>
            </a:extLst>
          </p:cNvPr>
          <p:cNvSpPr>
            <a:spLocks noGrp="1"/>
          </p:cNvSpPr>
          <p:nvPr>
            <p:ph type="body" sz="quarter" idx="11" hasCustomPrompt="1"/>
          </p:nvPr>
        </p:nvSpPr>
        <p:spPr>
          <a:xfrm>
            <a:off x="921881" y="1999540"/>
            <a:ext cx="5241969" cy="1582738"/>
          </a:xfrm>
          <a:prstGeom prst="rect">
            <a:avLst/>
          </a:prstGeom>
        </p:spPr>
        <p:txBody>
          <a:bodyPr/>
          <a:lstStyle>
            <a:lvl1pPr marL="0" indent="0">
              <a:buNone/>
              <a:defRPr sz="3750">
                <a:latin typeface="Arial Black" panose="020B0A04020102020204" pitchFamily="34" charset="0"/>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da-DK"/>
              <a:t>LOREM IPSUM DOLOR SIT AMET</a:t>
            </a:r>
          </a:p>
          <a:p>
            <a:pPr lvl="0"/>
            <a:endParaRPr lang="en-GB"/>
          </a:p>
        </p:txBody>
      </p:sp>
      <p:sp>
        <p:nvSpPr>
          <p:cNvPr id="14" name="Slide Number Placeholder 13">
            <a:extLst>
              <a:ext uri="{FF2B5EF4-FFF2-40B4-BE49-F238E27FC236}">
                <a16:creationId xmlns:a16="http://schemas.microsoft.com/office/drawing/2014/main" id="{8AC1A4E7-E5D0-8BAF-91B7-0C1BE375709A}"/>
              </a:ext>
            </a:extLst>
          </p:cNvPr>
          <p:cNvSpPr>
            <a:spLocks noGrp="1"/>
          </p:cNvSpPr>
          <p:nvPr>
            <p:ph type="sldNum" sz="quarter" idx="12"/>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131137684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SIT White 4">
    <p:spTree>
      <p:nvGrpSpPr>
        <p:cNvPr id="1" name=""/>
        <p:cNvGrpSpPr/>
        <p:nvPr/>
      </p:nvGrpSpPr>
      <p:grpSpPr>
        <a:xfrm>
          <a:off x="0" y="0"/>
          <a:ext cx="0" cy="0"/>
          <a:chOff x="0" y="0"/>
          <a:chExt cx="0" cy="0"/>
        </a:xfrm>
      </p:grpSpPr>
      <p:pic>
        <p:nvPicPr>
          <p:cNvPr id="3" name="Net_Standalone_2.png" descr="Net_Standalone_2.png">
            <a:extLst>
              <a:ext uri="{FF2B5EF4-FFF2-40B4-BE49-F238E27FC236}">
                <a16:creationId xmlns:a16="http://schemas.microsoft.com/office/drawing/2014/main" id="{E8E6D12D-3DA6-C5C3-ACC9-6E9FEFF0B8F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rot="14160000">
            <a:off x="5334960" y="-558660"/>
            <a:ext cx="9518155" cy="6181191"/>
          </a:xfrm>
          <a:custGeom>
            <a:avLst/>
            <a:gdLst/>
            <a:ahLst/>
            <a:cxnLst>
              <a:cxn ang="0">
                <a:pos x="wd2" y="hd2"/>
              </a:cxn>
              <a:cxn ang="5400000">
                <a:pos x="wd2" y="hd2"/>
              </a:cxn>
              <a:cxn ang="10800000">
                <a:pos x="wd2" y="hd2"/>
              </a:cxn>
              <a:cxn ang="16200000">
                <a:pos x="wd2" y="hd2"/>
              </a:cxn>
            </a:cxnLst>
            <a:rect l="0" t="0" r="r" b="b"/>
            <a:pathLst>
              <a:path w="21600" h="21600" extrusionOk="0">
                <a:moveTo>
                  <a:pt x="19706" y="0"/>
                </a:moveTo>
                <a:lnTo>
                  <a:pt x="3689" y="0"/>
                </a:lnTo>
                <a:lnTo>
                  <a:pt x="0" y="8421"/>
                </a:lnTo>
                <a:lnTo>
                  <a:pt x="12688" y="21600"/>
                </a:lnTo>
                <a:lnTo>
                  <a:pt x="13000" y="21600"/>
                </a:lnTo>
                <a:lnTo>
                  <a:pt x="21600" y="1967"/>
                </a:lnTo>
                <a:lnTo>
                  <a:pt x="19706" y="0"/>
                </a:lnTo>
                <a:close/>
              </a:path>
            </a:pathLst>
          </a:custGeom>
          <a:ln w="12700">
            <a:miter lim="400000"/>
          </a:ln>
        </p:spPr>
      </p:pic>
      <p:pic>
        <p:nvPicPr>
          <p:cNvPr id="4" name="Crisps_2.png" descr="Crisps_2.png">
            <a:extLst>
              <a:ext uri="{FF2B5EF4-FFF2-40B4-BE49-F238E27FC236}">
                <a16:creationId xmlns:a16="http://schemas.microsoft.com/office/drawing/2014/main" id="{6A78E75E-21C7-8E31-4340-F7C2441265A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rot="20232063">
            <a:off x="5475725" y="125710"/>
            <a:ext cx="8017422" cy="7550870"/>
          </a:xfrm>
          <a:custGeom>
            <a:avLst/>
            <a:gdLst/>
            <a:ahLst/>
            <a:cxnLst>
              <a:cxn ang="0">
                <a:pos x="wd2" y="hd2"/>
              </a:cxn>
              <a:cxn ang="5400000">
                <a:pos x="wd2" y="hd2"/>
              </a:cxn>
              <a:cxn ang="10800000">
                <a:pos x="wd2" y="hd2"/>
              </a:cxn>
              <a:cxn ang="16200000">
                <a:pos x="wd2" y="hd2"/>
              </a:cxn>
            </a:cxnLst>
            <a:rect l="0" t="0" r="r" b="b"/>
            <a:pathLst>
              <a:path w="21600" h="21600" extrusionOk="0">
                <a:moveTo>
                  <a:pt x="13725" y="0"/>
                </a:moveTo>
                <a:lnTo>
                  <a:pt x="2949" y="0"/>
                </a:lnTo>
                <a:lnTo>
                  <a:pt x="0" y="7449"/>
                </a:lnTo>
                <a:lnTo>
                  <a:pt x="0" y="15155"/>
                </a:lnTo>
                <a:lnTo>
                  <a:pt x="14440" y="21600"/>
                </a:lnTo>
                <a:lnTo>
                  <a:pt x="21600" y="3515"/>
                </a:lnTo>
                <a:lnTo>
                  <a:pt x="13725" y="0"/>
                </a:lnTo>
                <a:close/>
              </a:path>
            </a:pathLst>
          </a:custGeom>
          <a:ln w="12700">
            <a:miter lim="400000"/>
          </a:ln>
        </p:spPr>
      </p:pic>
      <p:pic>
        <p:nvPicPr>
          <p:cNvPr id="5" name="DSTI_Black_Digital-01.png" descr="DSTI_Black_Digital-01.png">
            <a:extLst>
              <a:ext uri="{FF2B5EF4-FFF2-40B4-BE49-F238E27FC236}">
                <a16:creationId xmlns:a16="http://schemas.microsoft.com/office/drawing/2014/main" id="{EA9499EA-2F99-8C4A-F342-5A38795111C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18244" y="325077"/>
            <a:ext cx="1825836" cy="919866"/>
          </a:xfrm>
          <a:prstGeom prst="rect">
            <a:avLst/>
          </a:prstGeom>
          <a:ln w="12700">
            <a:miter lim="400000"/>
          </a:ln>
        </p:spPr>
      </p:pic>
      <p:sp>
        <p:nvSpPr>
          <p:cNvPr id="9" name="Text Placeholder 8">
            <a:extLst>
              <a:ext uri="{FF2B5EF4-FFF2-40B4-BE49-F238E27FC236}">
                <a16:creationId xmlns:a16="http://schemas.microsoft.com/office/drawing/2014/main" id="{A26AAB64-808C-C7C3-3120-9661D5222937}"/>
              </a:ext>
            </a:extLst>
          </p:cNvPr>
          <p:cNvSpPr>
            <a:spLocks noGrp="1"/>
          </p:cNvSpPr>
          <p:nvPr>
            <p:ph type="body" sz="quarter" idx="10" hasCustomPrompt="1"/>
          </p:nvPr>
        </p:nvSpPr>
        <p:spPr>
          <a:xfrm>
            <a:off x="6691838" y="3565592"/>
            <a:ext cx="5185569" cy="2069307"/>
          </a:xfrm>
          <a:prstGeom prst="rect">
            <a:avLst/>
          </a:prstGeom>
        </p:spPr>
        <p:txBody>
          <a:bodyPr/>
          <a:lstStyle>
            <a:lvl1pPr marL="0" indent="0">
              <a:buNone/>
              <a:defRPr sz="2000" b="1">
                <a:latin typeface="+mj-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a:t>
            </a:r>
          </a:p>
          <a:p>
            <a:pPr lvl="0"/>
            <a:endParaRPr lang="en-GB"/>
          </a:p>
        </p:txBody>
      </p:sp>
      <p:sp>
        <p:nvSpPr>
          <p:cNvPr id="16" name="Text Placeholder 15">
            <a:extLst>
              <a:ext uri="{FF2B5EF4-FFF2-40B4-BE49-F238E27FC236}">
                <a16:creationId xmlns:a16="http://schemas.microsoft.com/office/drawing/2014/main" id="{4F6F824E-6B84-CD92-1717-85A76267A42D}"/>
              </a:ext>
            </a:extLst>
          </p:cNvPr>
          <p:cNvSpPr>
            <a:spLocks noGrp="1"/>
          </p:cNvSpPr>
          <p:nvPr>
            <p:ph type="body" sz="quarter" idx="11" hasCustomPrompt="1"/>
          </p:nvPr>
        </p:nvSpPr>
        <p:spPr>
          <a:xfrm>
            <a:off x="418245" y="2442599"/>
            <a:ext cx="5185569" cy="1972803"/>
          </a:xfrm>
          <a:prstGeom prst="rect">
            <a:avLst/>
          </a:prstGeom>
        </p:spPr>
        <p:txBody>
          <a:bodyPr/>
          <a:lstStyle>
            <a:lvl1pPr marL="0" indent="0">
              <a:buNone/>
              <a:defRPr/>
            </a:lvl1pPr>
          </a:lstStyle>
          <a:p>
            <a:pPr marL="0" marR="0" lvl="0" indent="0" algn="l" defTabSz="412750" rtl="0" eaLnBrk="1" fontAlgn="auto" latinLnBrk="0" hangingPunct="0">
              <a:lnSpc>
                <a:spcPct val="80000"/>
              </a:lnSpc>
              <a:spcBef>
                <a:spcPts val="0"/>
              </a:spcBef>
              <a:spcAft>
                <a:spcPts val="0"/>
              </a:spcAft>
              <a:buClrTx/>
              <a:buSzTx/>
              <a:buFontTx/>
              <a:buNone/>
              <a:tabLst/>
              <a:defRPr sz="7900" b="0" cap="all">
                <a:solidFill>
                  <a:srgbClr val="6006A1"/>
                </a:solidFill>
                <a:latin typeface="Arial Black"/>
                <a:ea typeface="Arial Black"/>
                <a:cs typeface="Arial Black"/>
                <a:sym typeface="Arial Black"/>
              </a:defRPr>
            </a:pPr>
            <a:r>
              <a:rPr kumimoji="0" lang="en-GB" sz="3950" b="0" i="0" u="none" strike="noStrike" kern="0" cap="all" spc="0" normalizeH="0" baseline="0" noProof="0">
                <a:ln>
                  <a:noFill/>
                </a:ln>
                <a:solidFill>
                  <a:srgbClr val="6006A1"/>
                </a:solidFill>
                <a:effectLst/>
                <a:uLnTx/>
                <a:uFillTx/>
                <a:latin typeface="Arial Black"/>
                <a:sym typeface="Arial Black"/>
              </a:rPr>
              <a:t>Dolor sit </a:t>
            </a:r>
            <a:r>
              <a:rPr kumimoji="0" lang="en-GB" sz="3950" b="0" i="0" u="none" strike="noStrike" kern="0" cap="all" spc="0" normalizeH="0" baseline="0" noProof="0" err="1">
                <a:ln>
                  <a:noFill/>
                </a:ln>
                <a:solidFill>
                  <a:srgbClr val="6006A1"/>
                </a:solidFill>
                <a:effectLst/>
                <a:uLnTx/>
                <a:uFillTx/>
                <a:latin typeface="Arial Black"/>
                <a:sym typeface="Arial Black"/>
              </a:rPr>
              <a:t>amet</a:t>
            </a:r>
            <a:r>
              <a:rPr kumimoji="0" lang="en-GB" sz="3950" b="0" i="0" u="none" strike="noStrike" kern="0" cap="all" spc="0" normalizeH="0" baseline="0" noProof="0">
                <a:ln>
                  <a:noFill/>
                </a:ln>
                <a:solidFill>
                  <a:srgbClr val="6006A1"/>
                </a:solidFill>
                <a:effectLst/>
                <a:uLnTx/>
                <a:uFillTx/>
                <a:latin typeface="Arial Black"/>
                <a:sym typeface="Arial Black"/>
              </a:rPr>
              <a:t>, </a:t>
            </a:r>
            <a:r>
              <a:rPr kumimoji="0" lang="en-GB" sz="3950" b="0" i="0" u="none" strike="noStrike" kern="0" cap="all" spc="0" normalizeH="0" baseline="0" noProof="0" err="1">
                <a:ln>
                  <a:noFill/>
                </a:ln>
                <a:solidFill>
                  <a:srgbClr val="6006A1"/>
                </a:solidFill>
                <a:effectLst/>
                <a:uLnTx/>
                <a:uFillTx/>
                <a:latin typeface="Arial Black"/>
                <a:sym typeface="Arial Black"/>
              </a:rPr>
              <a:t>consectetur</a:t>
            </a:r>
            <a:br>
              <a:rPr kumimoji="0" lang="en-GB" sz="3950" b="0" i="0" u="none" strike="noStrike" kern="0" cap="all" spc="0" normalizeH="0" baseline="0" noProof="0">
                <a:ln>
                  <a:noFill/>
                </a:ln>
                <a:solidFill>
                  <a:srgbClr val="6006A1"/>
                </a:solidFill>
                <a:effectLst/>
                <a:uLnTx/>
                <a:uFillTx/>
                <a:latin typeface="Arial Black"/>
                <a:sym typeface="Arial Black"/>
              </a:rPr>
            </a:br>
            <a:r>
              <a:rPr kumimoji="0" lang="en-GB" sz="3950" b="0" i="0" u="none" strike="noStrike" kern="0" cap="all" spc="0" normalizeH="0" baseline="0" noProof="0" err="1">
                <a:ln>
                  <a:noFill/>
                </a:ln>
                <a:solidFill>
                  <a:srgbClr val="6006A1"/>
                </a:solidFill>
                <a:effectLst/>
                <a:uLnTx/>
                <a:uFillTx/>
                <a:latin typeface="Arial Black"/>
                <a:sym typeface="Arial Black"/>
              </a:rPr>
              <a:t>adipiscing</a:t>
            </a:r>
            <a:r>
              <a:rPr kumimoji="0" lang="en-GB" sz="3950" b="0" i="0" u="none" strike="noStrike" kern="0" cap="all" spc="0" normalizeH="0" baseline="0" noProof="0">
                <a:ln>
                  <a:noFill/>
                </a:ln>
                <a:solidFill>
                  <a:srgbClr val="6006A1"/>
                </a:solidFill>
                <a:effectLst/>
                <a:uLnTx/>
                <a:uFillTx/>
                <a:latin typeface="Arial Black"/>
                <a:sym typeface="Arial Black"/>
              </a:rPr>
              <a:t> </a:t>
            </a:r>
            <a:r>
              <a:rPr kumimoji="0" lang="en-GB" sz="3950" b="0" i="0" u="none" strike="noStrike" kern="0" cap="all" spc="0" normalizeH="0" baseline="0" noProof="0" err="1">
                <a:ln>
                  <a:noFill/>
                </a:ln>
                <a:solidFill>
                  <a:srgbClr val="6006A1"/>
                </a:solidFill>
                <a:effectLst/>
                <a:uLnTx/>
                <a:uFillTx/>
                <a:latin typeface="Arial Black"/>
                <a:sym typeface="Arial Black"/>
              </a:rPr>
              <a:t>elit</a:t>
            </a:r>
            <a:r>
              <a:rPr kumimoji="0" lang="en-GB" sz="3950" b="0" i="0" u="none" strike="noStrike" kern="0" cap="all" spc="0" normalizeH="0" baseline="0" noProof="0">
                <a:ln>
                  <a:noFill/>
                </a:ln>
                <a:solidFill>
                  <a:srgbClr val="6006A1"/>
                </a:solidFill>
                <a:effectLst/>
                <a:uLnTx/>
                <a:uFillTx/>
                <a:latin typeface="Arial Black"/>
                <a:sym typeface="Arial Black"/>
              </a:rPr>
              <a:t> </a:t>
            </a:r>
            <a:r>
              <a:rPr kumimoji="0" lang="en-GB" sz="3950" b="0" i="0" u="none" strike="noStrike" kern="0" cap="all" spc="0" normalizeH="0" baseline="0" noProof="0" err="1">
                <a:ln>
                  <a:noFill/>
                </a:ln>
                <a:solidFill>
                  <a:srgbClr val="6006A1"/>
                </a:solidFill>
                <a:effectLst/>
                <a:uLnTx/>
                <a:uFillTx/>
                <a:latin typeface="Arial Black"/>
                <a:sym typeface="Arial Black"/>
              </a:rPr>
              <a:t>sed</a:t>
            </a:r>
            <a:r>
              <a:rPr kumimoji="0" lang="en-GB" sz="3950" b="0" i="0" u="none" strike="noStrike" kern="0" cap="all" spc="0" normalizeH="0" baseline="0" noProof="0">
                <a:ln>
                  <a:noFill/>
                </a:ln>
                <a:solidFill>
                  <a:srgbClr val="6006A1"/>
                </a:solidFill>
                <a:effectLst/>
                <a:uLnTx/>
                <a:uFillTx/>
                <a:latin typeface="Arial Black"/>
                <a:sym typeface="Arial Black"/>
              </a:rPr>
              <a:t> do </a:t>
            </a:r>
            <a:r>
              <a:rPr kumimoji="0" lang="en-GB" sz="3950" b="0" i="0" u="none" strike="noStrike" kern="0" cap="all" spc="0" normalizeH="0" baseline="0" noProof="0" err="1">
                <a:ln>
                  <a:noFill/>
                </a:ln>
                <a:solidFill>
                  <a:srgbClr val="6006A1"/>
                </a:solidFill>
                <a:effectLst/>
                <a:uLnTx/>
                <a:uFillTx/>
                <a:latin typeface="Arial Black"/>
                <a:sym typeface="Arial Black"/>
              </a:rPr>
              <a:t>eiusmod</a:t>
            </a:r>
            <a:endParaRPr kumimoji="0" lang="en-GB" sz="3950" b="0" i="0" u="none" strike="noStrike" kern="0" cap="all" spc="0" normalizeH="0" baseline="0" noProof="0">
              <a:ln>
                <a:noFill/>
              </a:ln>
              <a:solidFill>
                <a:srgbClr val="6006A1"/>
              </a:solidFill>
              <a:effectLst/>
              <a:uLnTx/>
              <a:uFillTx/>
              <a:latin typeface="Arial Black"/>
              <a:sym typeface="Arial Black"/>
            </a:endParaRPr>
          </a:p>
          <a:p>
            <a:pPr lvl="0"/>
            <a:endParaRPr lang="en-GB"/>
          </a:p>
        </p:txBody>
      </p:sp>
      <p:sp>
        <p:nvSpPr>
          <p:cNvPr id="17" name="Slide Number Placeholder 16">
            <a:extLst>
              <a:ext uri="{FF2B5EF4-FFF2-40B4-BE49-F238E27FC236}">
                <a16:creationId xmlns:a16="http://schemas.microsoft.com/office/drawing/2014/main" id="{ECC6913D-3F8E-DA24-23D4-DD13EC8FC4D3}"/>
              </a:ext>
            </a:extLst>
          </p:cNvPr>
          <p:cNvSpPr>
            <a:spLocks noGrp="1"/>
          </p:cNvSpPr>
          <p:nvPr>
            <p:ph type="sldNum" sz="quarter" idx="12"/>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280750219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SIT White 5">
    <p:spTree>
      <p:nvGrpSpPr>
        <p:cNvPr id="1" name=""/>
        <p:cNvGrpSpPr/>
        <p:nvPr/>
      </p:nvGrpSpPr>
      <p:grpSpPr>
        <a:xfrm>
          <a:off x="0" y="0"/>
          <a:ext cx="0" cy="0"/>
          <a:chOff x="0" y="0"/>
          <a:chExt cx="0" cy="0"/>
        </a:xfrm>
      </p:grpSpPr>
      <p:pic>
        <p:nvPicPr>
          <p:cNvPr id="3" name="Net_Standalone_2.png" descr="Net_Standalone_2.png">
            <a:extLst>
              <a:ext uri="{FF2B5EF4-FFF2-40B4-BE49-F238E27FC236}">
                <a16:creationId xmlns:a16="http://schemas.microsoft.com/office/drawing/2014/main" id="{8DA867B1-9549-D3FE-87FA-280E9698C7B0}"/>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a:fillRect/>
          </a:stretch>
        </p:blipFill>
        <p:spPr>
          <a:xfrm rot="14160000">
            <a:off x="-3196197" y="2176225"/>
            <a:ext cx="8821962" cy="4649992"/>
          </a:xfrm>
          <a:custGeom>
            <a:avLst/>
            <a:gdLst/>
            <a:ahLst/>
            <a:cxnLst>
              <a:cxn ang="0">
                <a:pos x="wd2" y="hd2"/>
              </a:cxn>
              <a:cxn ang="5400000">
                <a:pos x="wd2" y="hd2"/>
              </a:cxn>
              <a:cxn ang="10800000">
                <a:pos x="wd2" y="hd2"/>
              </a:cxn>
              <a:cxn ang="16200000">
                <a:pos x="wd2" y="hd2"/>
              </a:cxn>
            </a:cxnLst>
            <a:rect l="0" t="0" r="r" b="b"/>
            <a:pathLst>
              <a:path w="21600" h="21600" extrusionOk="0">
                <a:moveTo>
                  <a:pt x="7679" y="0"/>
                </a:moveTo>
                <a:lnTo>
                  <a:pt x="0" y="21599"/>
                </a:lnTo>
                <a:lnTo>
                  <a:pt x="20254" y="21600"/>
                </a:lnTo>
                <a:lnTo>
                  <a:pt x="21600" y="17814"/>
                </a:lnTo>
                <a:lnTo>
                  <a:pt x="7679" y="0"/>
                </a:lnTo>
                <a:close/>
              </a:path>
            </a:pathLst>
          </a:custGeom>
          <a:ln w="12700">
            <a:miter lim="400000"/>
          </a:ln>
        </p:spPr>
      </p:pic>
      <p:pic>
        <p:nvPicPr>
          <p:cNvPr id="4" name="Crisps_2.png" descr="Crisps_2.png">
            <a:extLst>
              <a:ext uri="{FF2B5EF4-FFF2-40B4-BE49-F238E27FC236}">
                <a16:creationId xmlns:a16="http://schemas.microsoft.com/office/drawing/2014/main" id="{C01D528E-0686-E244-90D7-E5EC77A65D2F}"/>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a:fillRect/>
          </a:stretch>
        </p:blipFill>
        <p:spPr>
          <a:xfrm rot="4430588" flipH="1">
            <a:off x="-619202" y="-1084308"/>
            <a:ext cx="7178858" cy="7921661"/>
          </a:xfrm>
          <a:custGeom>
            <a:avLst/>
            <a:gdLst/>
            <a:ahLst/>
            <a:cxnLst>
              <a:cxn ang="0">
                <a:pos x="wd2" y="hd2"/>
              </a:cxn>
              <a:cxn ang="5400000">
                <a:pos x="wd2" y="hd2"/>
              </a:cxn>
              <a:cxn ang="10800000">
                <a:pos x="wd2" y="hd2"/>
              </a:cxn>
              <a:cxn ang="16200000">
                <a:pos x="wd2" y="hd2"/>
              </a:cxn>
            </a:cxnLst>
            <a:rect l="0" t="0" r="r" b="b"/>
            <a:pathLst>
              <a:path w="21600" h="21600" extrusionOk="0">
                <a:moveTo>
                  <a:pt x="1780" y="21600"/>
                </a:moveTo>
                <a:lnTo>
                  <a:pt x="21600" y="16396"/>
                </a:lnTo>
                <a:lnTo>
                  <a:pt x="16358" y="0"/>
                </a:lnTo>
                <a:lnTo>
                  <a:pt x="9898" y="0"/>
                </a:lnTo>
                <a:lnTo>
                  <a:pt x="0" y="2599"/>
                </a:lnTo>
                <a:lnTo>
                  <a:pt x="0" y="16031"/>
                </a:lnTo>
                <a:lnTo>
                  <a:pt x="1780" y="21600"/>
                </a:lnTo>
                <a:close/>
              </a:path>
            </a:pathLst>
          </a:custGeom>
          <a:ln w="12700">
            <a:miter lim="400000"/>
          </a:ln>
        </p:spPr>
      </p:pic>
      <p:pic>
        <p:nvPicPr>
          <p:cNvPr id="7" name="DSTI_Black_Digital-01.png" descr="DSTI_Black_Digital-01.png">
            <a:extLst>
              <a:ext uri="{FF2B5EF4-FFF2-40B4-BE49-F238E27FC236}">
                <a16:creationId xmlns:a16="http://schemas.microsoft.com/office/drawing/2014/main" id="{CF4D56CC-6281-B2A1-497E-4690AE975395}"/>
              </a:ext>
            </a:extLst>
          </p:cNvPr>
          <p:cNvPicPr>
            <a:picLocks noGrp="1" noRot="1" noChangeAspect="1" noMove="1" noResize="1" noEditPoints="1" noAdjustHandles="1" noChangeArrowheads="1" noChangeShapeType="1" noCrop="1"/>
          </p:cNvPicPr>
          <p:nvPr userDrawn="1"/>
        </p:nvPicPr>
        <p:blipFill>
          <a:blip r:embed="rId4" cstate="email">
            <a:extLst>
              <a:ext uri="{28A0092B-C50C-407E-A947-70E740481C1C}">
                <a14:useLocalDpi xmlns:a14="http://schemas.microsoft.com/office/drawing/2010/main"/>
              </a:ext>
            </a:extLst>
          </a:blip>
          <a:stretch>
            <a:fillRect/>
          </a:stretch>
        </p:blipFill>
        <p:spPr>
          <a:xfrm>
            <a:off x="418244" y="325077"/>
            <a:ext cx="1825836" cy="919866"/>
          </a:xfrm>
          <a:prstGeom prst="rect">
            <a:avLst/>
          </a:prstGeom>
          <a:ln w="12700">
            <a:miter lim="400000"/>
          </a:ln>
        </p:spPr>
      </p:pic>
      <p:sp>
        <p:nvSpPr>
          <p:cNvPr id="9" name="Text Placeholder 8">
            <a:extLst>
              <a:ext uri="{FF2B5EF4-FFF2-40B4-BE49-F238E27FC236}">
                <a16:creationId xmlns:a16="http://schemas.microsoft.com/office/drawing/2014/main" id="{AA46ECB1-2D4E-35DA-0751-BCA36C277250}"/>
              </a:ext>
            </a:extLst>
          </p:cNvPr>
          <p:cNvSpPr>
            <a:spLocks noGrp="1"/>
          </p:cNvSpPr>
          <p:nvPr>
            <p:ph type="body" sz="quarter" idx="10" hasCustomPrompt="1"/>
          </p:nvPr>
        </p:nvSpPr>
        <p:spPr>
          <a:xfrm>
            <a:off x="418244" y="2369289"/>
            <a:ext cx="5270500" cy="1966360"/>
          </a:xfrm>
          <a:prstGeom prst="rect">
            <a:avLst/>
          </a:prstGeom>
        </p:spPr>
        <p:txBody>
          <a:bodyPr/>
          <a:lstStyle>
            <a:lvl1pPr marL="0" indent="0">
              <a:buNone/>
              <a:defRPr/>
            </a:lvl1pPr>
          </a:lstStyle>
          <a:p>
            <a:pPr marL="0" marR="0" lvl="0" indent="0" algn="l" defTabSz="412750" rtl="0" eaLnBrk="1" fontAlgn="auto" latinLnBrk="0" hangingPunct="0">
              <a:lnSpc>
                <a:spcPct val="80000"/>
              </a:lnSpc>
              <a:spcBef>
                <a:spcPts val="0"/>
              </a:spcBef>
              <a:spcAft>
                <a:spcPts val="0"/>
              </a:spcAft>
              <a:buClrTx/>
              <a:buSzTx/>
              <a:buFontTx/>
              <a:buNone/>
              <a:tabLst/>
              <a:defRPr sz="7900" b="0" cap="all">
                <a:latin typeface="Arial Black"/>
                <a:ea typeface="Arial Black"/>
                <a:cs typeface="Arial Black"/>
                <a:sym typeface="Arial Black"/>
              </a:defRPr>
            </a:pPr>
            <a:r>
              <a:rPr kumimoji="0" lang="en-GB" sz="3950" b="0" i="0" u="none" strike="noStrike" kern="0" cap="all" spc="0" normalizeH="0" baseline="0" noProof="0">
                <a:ln>
                  <a:noFill/>
                </a:ln>
                <a:solidFill>
                  <a:srgbClr val="000000"/>
                </a:solidFill>
                <a:effectLst/>
                <a:uLnTx/>
                <a:uFillTx/>
                <a:latin typeface="Arial Black"/>
                <a:sym typeface="Arial Black"/>
              </a:rPr>
              <a:t>Dolor sit </a:t>
            </a:r>
            <a:r>
              <a:rPr kumimoji="0" lang="en-GB" sz="3950" b="0" i="0" u="none" strike="noStrike" kern="0" cap="all" spc="0" normalizeH="0" baseline="0" noProof="0" err="1">
                <a:ln>
                  <a:noFill/>
                </a:ln>
                <a:solidFill>
                  <a:srgbClr val="000000"/>
                </a:solidFill>
                <a:effectLst/>
                <a:uLnTx/>
                <a:uFillTx/>
                <a:latin typeface="Arial Black"/>
                <a:sym typeface="Arial Black"/>
              </a:rPr>
              <a:t>amet</a:t>
            </a:r>
            <a:r>
              <a:rPr kumimoji="0" lang="en-GB" sz="3950" b="0" i="0" u="none" strike="noStrike" kern="0" cap="all" spc="0" normalizeH="0" baseline="0" noProof="0">
                <a:ln>
                  <a:noFill/>
                </a:ln>
                <a:solidFill>
                  <a:srgbClr val="000000"/>
                </a:solidFill>
                <a:effectLst/>
                <a:uLnTx/>
                <a:uFillTx/>
                <a:latin typeface="Arial Black"/>
                <a:sym typeface="Arial Black"/>
              </a:rPr>
              <a:t>, </a:t>
            </a:r>
            <a:r>
              <a:rPr kumimoji="0" lang="en-GB" sz="3950" b="0" i="0" u="none" strike="noStrike" kern="0" cap="all" spc="0" normalizeH="0" baseline="0" noProof="0" err="1">
                <a:ln>
                  <a:noFill/>
                </a:ln>
                <a:solidFill>
                  <a:srgbClr val="000000"/>
                </a:solidFill>
                <a:effectLst/>
                <a:uLnTx/>
                <a:uFillTx/>
                <a:latin typeface="Arial Black"/>
                <a:sym typeface="Arial Black"/>
              </a:rPr>
              <a:t>consectetur</a:t>
            </a:r>
            <a:br>
              <a:rPr kumimoji="0" lang="en-GB" sz="3950" b="0" i="0" u="none" strike="noStrike" kern="0" cap="all" spc="0" normalizeH="0" baseline="0" noProof="0">
                <a:ln>
                  <a:noFill/>
                </a:ln>
                <a:solidFill>
                  <a:srgbClr val="000000"/>
                </a:solidFill>
                <a:effectLst/>
                <a:uLnTx/>
                <a:uFillTx/>
                <a:latin typeface="Arial Black"/>
                <a:sym typeface="Arial Black"/>
              </a:rPr>
            </a:br>
            <a:r>
              <a:rPr kumimoji="0" lang="en-GB" sz="3950" b="0" i="0" u="none" strike="noStrike" kern="0" cap="all" spc="0" normalizeH="0" baseline="0" noProof="0" err="1">
                <a:ln>
                  <a:noFill/>
                </a:ln>
                <a:solidFill>
                  <a:srgbClr val="000000"/>
                </a:solidFill>
                <a:effectLst/>
                <a:uLnTx/>
                <a:uFillTx/>
                <a:latin typeface="Arial Black"/>
                <a:sym typeface="Arial Black"/>
              </a:rPr>
              <a:t>adipiscing</a:t>
            </a:r>
            <a:r>
              <a:rPr kumimoji="0" lang="en-GB" sz="3950" b="0" i="0" u="none" strike="noStrike" kern="0" cap="all" spc="0" normalizeH="0" baseline="0" noProof="0">
                <a:ln>
                  <a:noFill/>
                </a:ln>
                <a:solidFill>
                  <a:srgbClr val="000000"/>
                </a:solidFill>
                <a:effectLst/>
                <a:uLnTx/>
                <a:uFillTx/>
                <a:latin typeface="Arial Black"/>
                <a:sym typeface="Arial Black"/>
              </a:rPr>
              <a:t> </a:t>
            </a:r>
            <a:r>
              <a:rPr kumimoji="0" lang="en-GB" sz="3950" b="0" i="0" u="none" strike="noStrike" kern="0" cap="all" spc="0" normalizeH="0" baseline="0" noProof="0" err="1">
                <a:ln>
                  <a:noFill/>
                </a:ln>
                <a:solidFill>
                  <a:srgbClr val="000000"/>
                </a:solidFill>
                <a:effectLst/>
                <a:uLnTx/>
                <a:uFillTx/>
                <a:latin typeface="Arial Black"/>
                <a:sym typeface="Arial Black"/>
              </a:rPr>
              <a:t>elit</a:t>
            </a:r>
            <a:r>
              <a:rPr kumimoji="0" lang="en-GB" sz="3950" b="0" i="0" u="none" strike="noStrike" kern="0" cap="all" spc="0" normalizeH="0" baseline="0" noProof="0">
                <a:ln>
                  <a:noFill/>
                </a:ln>
                <a:solidFill>
                  <a:srgbClr val="000000"/>
                </a:solidFill>
                <a:effectLst/>
                <a:uLnTx/>
                <a:uFillTx/>
                <a:latin typeface="Arial Black"/>
                <a:sym typeface="Arial Black"/>
              </a:rPr>
              <a:t> </a:t>
            </a:r>
            <a:r>
              <a:rPr kumimoji="0" lang="en-GB" sz="3950" b="0" i="0" u="none" strike="noStrike" kern="0" cap="all" spc="0" normalizeH="0" baseline="0" noProof="0" err="1">
                <a:ln>
                  <a:noFill/>
                </a:ln>
                <a:solidFill>
                  <a:srgbClr val="000000"/>
                </a:solidFill>
                <a:effectLst/>
                <a:uLnTx/>
                <a:uFillTx/>
                <a:latin typeface="Arial Black"/>
                <a:sym typeface="Arial Black"/>
              </a:rPr>
              <a:t>sed</a:t>
            </a:r>
            <a:r>
              <a:rPr kumimoji="0" lang="en-GB" sz="3950" b="0" i="0" u="none" strike="noStrike" kern="0" cap="all" spc="0" normalizeH="0" baseline="0" noProof="0">
                <a:ln>
                  <a:noFill/>
                </a:ln>
                <a:solidFill>
                  <a:srgbClr val="000000"/>
                </a:solidFill>
                <a:effectLst/>
                <a:uLnTx/>
                <a:uFillTx/>
                <a:latin typeface="Arial Black"/>
                <a:sym typeface="Arial Black"/>
              </a:rPr>
              <a:t> do </a:t>
            </a:r>
            <a:r>
              <a:rPr kumimoji="0" lang="en-GB" sz="3950" b="0" i="0" u="none" strike="noStrike" kern="0" cap="all" spc="0" normalizeH="0" baseline="0" noProof="0" err="1">
                <a:ln>
                  <a:noFill/>
                </a:ln>
                <a:solidFill>
                  <a:srgbClr val="000000"/>
                </a:solidFill>
                <a:effectLst/>
                <a:uLnTx/>
                <a:uFillTx/>
                <a:latin typeface="Arial Black"/>
                <a:sym typeface="Arial Black"/>
              </a:rPr>
              <a:t>eiusmod</a:t>
            </a:r>
            <a:endParaRPr kumimoji="0" lang="en-GB" sz="3950" b="0" i="0" u="none" strike="noStrike" kern="0" cap="all" spc="0" normalizeH="0" baseline="0" noProof="0">
              <a:ln>
                <a:noFill/>
              </a:ln>
              <a:solidFill>
                <a:srgbClr val="000000"/>
              </a:solidFill>
              <a:effectLst/>
              <a:uLnTx/>
              <a:uFillTx/>
              <a:latin typeface="Arial Black"/>
              <a:sym typeface="Arial Black"/>
            </a:endParaRPr>
          </a:p>
        </p:txBody>
      </p:sp>
      <p:sp>
        <p:nvSpPr>
          <p:cNvPr id="11" name="Text Placeholder 10">
            <a:extLst>
              <a:ext uri="{FF2B5EF4-FFF2-40B4-BE49-F238E27FC236}">
                <a16:creationId xmlns:a16="http://schemas.microsoft.com/office/drawing/2014/main" id="{799DEF13-EF62-A466-B8C0-DA881D1D13E0}"/>
              </a:ext>
            </a:extLst>
          </p:cNvPr>
          <p:cNvSpPr>
            <a:spLocks noGrp="1"/>
          </p:cNvSpPr>
          <p:nvPr>
            <p:ph type="body" sz="quarter" idx="11" hasCustomPrompt="1"/>
          </p:nvPr>
        </p:nvSpPr>
        <p:spPr>
          <a:xfrm>
            <a:off x="7206371" y="1244943"/>
            <a:ext cx="4223630" cy="3946525"/>
          </a:xfrm>
          <a:prstGeom prst="rect">
            <a:avLst/>
          </a:prstGeom>
        </p:spPr>
        <p:txBody>
          <a:bodyPr/>
          <a:lstStyle>
            <a:lvl1pPr marL="0" indent="0">
              <a:buNone/>
              <a:defRPr sz="2250">
                <a:latin typeface="+mn-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a:t>Sed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a:p>
            <a:pPr lvl="0"/>
            <a:endParaRPr lang="en-GB"/>
          </a:p>
        </p:txBody>
      </p:sp>
      <p:sp>
        <p:nvSpPr>
          <p:cNvPr id="12" name="Slide Number Placeholder 11">
            <a:extLst>
              <a:ext uri="{FF2B5EF4-FFF2-40B4-BE49-F238E27FC236}">
                <a16:creationId xmlns:a16="http://schemas.microsoft.com/office/drawing/2014/main" id="{E5C9A6F3-5700-A4C7-4F80-CC97BD200A5E}"/>
              </a:ext>
            </a:extLst>
          </p:cNvPr>
          <p:cNvSpPr>
            <a:spLocks noGrp="1"/>
          </p:cNvSpPr>
          <p:nvPr>
            <p:ph type="sldNum" sz="quarter" idx="12"/>
          </p:nvPr>
        </p:nvSpPr>
        <p:spPr/>
        <p:txBody>
          <a:bodyPr/>
          <a:lstStyle/>
          <a:p>
            <a:fld id="{8F7E9438-18F9-46BA-95FA-E23A9B4276B8}" type="slidenum">
              <a:rPr lang="en-GB" smtClean="0"/>
              <a:pPr/>
              <a:t>‹#›</a:t>
            </a:fld>
            <a:endParaRPr lang="en-GB"/>
          </a:p>
        </p:txBody>
      </p:sp>
    </p:spTree>
    <p:extLst>
      <p:ext uri="{BB962C8B-B14F-4D97-AF65-F5344CB8AC3E}">
        <p14:creationId xmlns:p14="http://schemas.microsoft.com/office/powerpoint/2010/main" val="329057168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BEAE9ECC-3525-D20E-A0EF-AF9E5D3AD9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tx1"/>
                </a:solidFill>
                <a:latin typeface="Arial Black" panose="020B0A04020102020204" pitchFamily="34" charset="0"/>
              </a:defRPr>
            </a:lvl1pPr>
          </a:lstStyle>
          <a:p>
            <a:fld id="{8F7E9438-18F9-46BA-95FA-E23A9B4276B8}"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77"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78" r:id="rId15"/>
    <p:sldLayoutId id="2147483679" r:id="rId16"/>
  </p:sldLayoutIdLst>
  <p:transition spd="med"/>
  <p:hf hdr="0" ftr="0" dt="0"/>
  <p:txStyles>
    <p:titleStyle>
      <a:lvl1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1pPr>
      <a:lvl2pPr marL="0" marR="0" indent="2286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4572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6858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9144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11430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13716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16002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18288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2286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4572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6858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9144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11430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13716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16002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18288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6.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18" Type="http://schemas.openxmlformats.org/officeDocument/2006/relationships/image" Target="../media/image73.png"/><Relationship Id="rId3" Type="http://schemas.microsoft.com/office/2018/10/relationships/comments" Target="../comments/modernComment_160_643C3EB2.xml"/><Relationship Id="rId7" Type="http://schemas.openxmlformats.org/officeDocument/2006/relationships/image" Target="../media/image3.png"/><Relationship Id="rId12" Type="http://schemas.openxmlformats.org/officeDocument/2006/relationships/image" Target="../media/image67.png"/><Relationship Id="rId17" Type="http://schemas.openxmlformats.org/officeDocument/2006/relationships/image" Target="../media/image72.svg"/><Relationship Id="rId2" Type="http://schemas.openxmlformats.org/officeDocument/2006/relationships/notesSlide" Target="../notesSlides/notesSlide5.xml"/><Relationship Id="rId16" Type="http://schemas.openxmlformats.org/officeDocument/2006/relationships/image" Target="../media/image71.png"/><Relationship Id="rId1" Type="http://schemas.openxmlformats.org/officeDocument/2006/relationships/slideLayout" Target="../slideLayouts/slideLayout15.xml"/><Relationship Id="rId6" Type="http://schemas.openxmlformats.org/officeDocument/2006/relationships/image" Target="../media/image46.png"/><Relationship Id="rId11" Type="http://schemas.openxmlformats.org/officeDocument/2006/relationships/image" Target="../media/image66.svg"/><Relationship Id="rId5" Type="http://schemas.openxmlformats.org/officeDocument/2006/relationships/image" Target="../media/image45.png"/><Relationship Id="rId15" Type="http://schemas.openxmlformats.org/officeDocument/2006/relationships/image" Target="../media/image70.svg"/><Relationship Id="rId10" Type="http://schemas.openxmlformats.org/officeDocument/2006/relationships/image" Target="../media/image65.png"/><Relationship Id="rId19" Type="http://schemas.openxmlformats.org/officeDocument/2006/relationships/image" Target="../media/image74.svg"/><Relationship Id="rId4" Type="http://schemas.openxmlformats.org/officeDocument/2006/relationships/image" Target="../media/image44.png"/><Relationship Id="rId9" Type="http://schemas.openxmlformats.org/officeDocument/2006/relationships/image" Target="../media/image64.svg"/><Relationship Id="rId14" Type="http://schemas.openxmlformats.org/officeDocument/2006/relationships/image" Target="../media/image69.png"/></Relationships>
</file>

<file path=ppt/slides/_rels/slide12.xml.rels><?xml version="1.0" encoding="UTF-8" standalone="yes"?>
<Relationships xmlns="http://schemas.openxmlformats.org/package/2006/relationships"><Relationship Id="rId8" Type="http://schemas.openxmlformats.org/officeDocument/2006/relationships/image" Target="../media/image75.png"/><Relationship Id="rId3" Type="http://schemas.microsoft.com/office/2018/10/relationships/comments" Target="../comments/modernComment_162_B80A5B8D.xml"/><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6.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microsoft.com/office/2018/10/relationships/comments" Target="../comments/modernComment_15D_EFE4EE24.xml"/><Relationship Id="rId7" Type="http://schemas.openxmlformats.org/officeDocument/2006/relationships/image" Target="../media/image3.png"/><Relationship Id="rId12" Type="http://schemas.openxmlformats.org/officeDocument/2006/relationships/image" Target="../media/image51.png"/><Relationship Id="rId17" Type="http://schemas.openxmlformats.org/officeDocument/2006/relationships/image" Target="../media/image56.svg"/><Relationship Id="rId2" Type="http://schemas.openxmlformats.org/officeDocument/2006/relationships/notesSlide" Target="../notesSlides/notesSlide4.xml"/><Relationship Id="rId16" Type="http://schemas.openxmlformats.org/officeDocument/2006/relationships/image" Target="../media/image55.png"/><Relationship Id="rId1" Type="http://schemas.openxmlformats.org/officeDocument/2006/relationships/slideLayout" Target="../slideLayouts/slideLayout15.xml"/><Relationship Id="rId6" Type="http://schemas.openxmlformats.org/officeDocument/2006/relationships/image" Target="../media/image46.png"/><Relationship Id="rId11" Type="http://schemas.openxmlformats.org/officeDocument/2006/relationships/image" Target="../media/image50.svg"/><Relationship Id="rId5" Type="http://schemas.openxmlformats.org/officeDocument/2006/relationships/image" Target="../media/image45.png"/><Relationship Id="rId15" Type="http://schemas.openxmlformats.org/officeDocument/2006/relationships/image" Target="../media/image54.sv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svg"/><Relationship Id="rId1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 name="PPT_6.png" descr="PPT_6.png"/>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a:fillRect/>
          </a:stretch>
        </p:blipFill>
        <p:spPr>
          <a:xfrm rot="20472001" flipH="1">
            <a:off x="-815428" y="130236"/>
            <a:ext cx="13751647" cy="6388352"/>
          </a:xfrm>
          <a:custGeom>
            <a:avLst/>
            <a:gdLst/>
            <a:ahLst/>
            <a:cxnLst>
              <a:cxn ang="0">
                <a:pos x="wd2" y="hd2"/>
              </a:cxn>
              <a:cxn ang="5400000">
                <a:pos x="wd2" y="hd2"/>
              </a:cxn>
              <a:cxn ang="10800000">
                <a:pos x="wd2" y="hd2"/>
              </a:cxn>
              <a:cxn ang="16200000">
                <a:pos x="wd2" y="hd2"/>
              </a:cxn>
            </a:cxnLst>
            <a:rect l="0" t="0" r="r" b="b"/>
            <a:pathLst>
              <a:path w="21600" h="21600" extrusionOk="0">
                <a:moveTo>
                  <a:pt x="0" y="6840"/>
                </a:moveTo>
                <a:lnTo>
                  <a:pt x="2334" y="21600"/>
                </a:lnTo>
                <a:lnTo>
                  <a:pt x="13285" y="21600"/>
                </a:lnTo>
                <a:lnTo>
                  <a:pt x="21600" y="15506"/>
                </a:lnTo>
                <a:lnTo>
                  <a:pt x="19148" y="0"/>
                </a:lnTo>
                <a:lnTo>
                  <a:pt x="9335" y="0"/>
                </a:lnTo>
                <a:lnTo>
                  <a:pt x="0" y="6840"/>
                </a:lnTo>
                <a:close/>
              </a:path>
            </a:pathLst>
          </a:custGeom>
          <a:ln w="12700">
            <a:miter lim="400000"/>
          </a:ln>
        </p:spPr>
      </p:pic>
      <p:pic>
        <p:nvPicPr>
          <p:cNvPr id="341" name="Image" descr="Image"/>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883649" y="54490"/>
            <a:ext cx="6616891" cy="6558027"/>
          </a:xfrm>
          <a:prstGeom prst="rect">
            <a:avLst/>
          </a:prstGeom>
          <a:ln w="12700">
            <a:miter lim="400000"/>
          </a:ln>
        </p:spPr>
      </p:pic>
      <p:pic>
        <p:nvPicPr>
          <p:cNvPr id="342" name="DSTI_Black_Digital-01.png" descr="DSTI_Black_Digital-01.png"/>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418244" y="325077"/>
            <a:ext cx="1825836" cy="919866"/>
          </a:xfrm>
          <a:prstGeom prst="rect">
            <a:avLst/>
          </a:prstGeom>
          <a:ln w="12700">
            <a:miter lim="400000"/>
          </a:ln>
        </p:spPr>
      </p:pic>
      <p:sp>
        <p:nvSpPr>
          <p:cNvPr id="344" name="LOREM IPSUM"/>
          <p:cNvSpPr txBox="1"/>
          <p:nvPr/>
        </p:nvSpPr>
        <p:spPr>
          <a:xfrm>
            <a:off x="3058309" y="2370828"/>
            <a:ext cx="5801065" cy="23821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lvl1pPr defTabSz="2438338">
              <a:lnSpc>
                <a:spcPct val="70000"/>
              </a:lnSpc>
              <a:defRPr sz="9000" b="0">
                <a:latin typeface="Arial"/>
                <a:ea typeface="Arial"/>
                <a:cs typeface="Arial"/>
                <a:sym typeface="Arial"/>
              </a:defRPr>
            </a:lvl1pPr>
          </a:lstStyle>
          <a:p>
            <a:r>
              <a:rPr lang="en-GB" sz="4500" b="1"/>
              <a:t>European Centre for Medium-Range Weather Forecasts Headquarters</a:t>
            </a:r>
          </a:p>
          <a:p>
            <a:endParaRPr lang="en-GB" sz="1800" b="1"/>
          </a:p>
          <a:p>
            <a:r>
              <a:rPr lang="en-GB" sz="1800" b="1"/>
              <a:t>Earley Town Council Meeting</a:t>
            </a:r>
            <a:endParaRPr lang="en-GB"/>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mace-logo - Wembley Innovation">
            <a:extLst>
              <a:ext uri="{FF2B5EF4-FFF2-40B4-BE49-F238E27FC236}">
                <a16:creationId xmlns:a16="http://schemas.microsoft.com/office/drawing/2014/main" id="{A63D5A90-45C4-B11F-AAAF-5BFD717A7799}"/>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41500" r="-345" b="23000"/>
          <a:stretch/>
        </p:blipFill>
        <p:spPr>
          <a:xfrm>
            <a:off x="437232" y="5505038"/>
            <a:ext cx="1459008" cy="357900"/>
          </a:xfrm>
        </p:spPr>
      </p:pic>
      <p:pic>
        <p:nvPicPr>
          <p:cNvPr id="8" name="Picture 16" descr="Department for Science, Innovation and Technology - Wikipedia">
            <a:extLst>
              <a:ext uri="{FF2B5EF4-FFF2-40B4-BE49-F238E27FC236}">
                <a16:creationId xmlns:a16="http://schemas.microsoft.com/office/drawing/2014/main" id="{2E87761E-5821-8E3E-AD09-05981BB46F3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917" y="2781929"/>
            <a:ext cx="1395464" cy="7729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Government Property Agency (United Kingdom) - Wikipedia">
            <a:extLst>
              <a:ext uri="{FF2B5EF4-FFF2-40B4-BE49-F238E27FC236}">
                <a16:creationId xmlns:a16="http://schemas.microsoft.com/office/drawing/2014/main" id="{2A6C2E06-9EB7-C64F-81A4-063A601029A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6454" y="3721289"/>
            <a:ext cx="876311" cy="7400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NC-Lavalin changing name to AtkinsRéalis. New name. New era. - Rail Forum">
            <a:extLst>
              <a:ext uri="{FF2B5EF4-FFF2-40B4-BE49-F238E27FC236}">
                <a16:creationId xmlns:a16="http://schemas.microsoft.com/office/drawing/2014/main" id="{86999515-2692-AF32-639F-4194072E928E}"/>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34433" y="4772675"/>
            <a:ext cx="1855099" cy="4203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descr="BDP – 60 Years of Stories – A collection of stories from our projects,  people and achievements over 60 years as Building Design Partnership.">
            <a:extLst>
              <a:ext uri="{FF2B5EF4-FFF2-40B4-BE49-F238E27FC236}">
                <a16:creationId xmlns:a16="http://schemas.microsoft.com/office/drawing/2014/main" id="{F4271F17-840C-C76A-2070-4F864A4B344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9811" y="6186049"/>
            <a:ext cx="1310207" cy="42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blue and black logo&#10;&#10;Description automatically generated">
            <a:extLst>
              <a:ext uri="{FF2B5EF4-FFF2-40B4-BE49-F238E27FC236}">
                <a16:creationId xmlns:a16="http://schemas.microsoft.com/office/drawing/2014/main" id="{2B81C341-FC8C-AA0E-9F02-791F1E893A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55148" y="2135611"/>
            <a:ext cx="1682053" cy="422231"/>
          </a:xfrm>
          <a:prstGeom prst="rect">
            <a:avLst/>
          </a:prstGeom>
        </p:spPr>
      </p:pic>
      <p:sp>
        <p:nvSpPr>
          <p:cNvPr id="19" name="Content Placeholder 2">
            <a:extLst>
              <a:ext uri="{FF2B5EF4-FFF2-40B4-BE49-F238E27FC236}">
                <a16:creationId xmlns:a16="http://schemas.microsoft.com/office/drawing/2014/main" id="{344F9B74-2EF4-E373-A501-213BCD8285AD}"/>
              </a:ext>
            </a:extLst>
          </p:cNvPr>
          <p:cNvSpPr txBox="1">
            <a:spLocks/>
          </p:cNvSpPr>
          <p:nvPr/>
        </p:nvSpPr>
        <p:spPr>
          <a:xfrm>
            <a:off x="2111522" y="2717976"/>
            <a:ext cx="11523133" cy="904285"/>
          </a:xfrm>
          <a:prstGeom prst="rect">
            <a:avLst/>
          </a:prstGeom>
        </p:spPr>
        <p:txBody>
          <a:bodyPr lIns="121920" tIns="60960" rIns="121920" bIns="60960" anchor="ctr"/>
          <a:lstStyle>
            <a:lvl1pPr marL="0" indent="0" algn="l" defTabSz="685814" rtl="0" eaLnBrk="1" latinLnBrk="0" hangingPunct="1">
              <a:spcBef>
                <a:spcPct val="20000"/>
              </a:spcBef>
              <a:buFont typeface="Arial" pitchFamily="34" charset="0"/>
              <a:buNone/>
              <a:defRPr sz="1650" b="1" kern="1200">
                <a:solidFill>
                  <a:schemeClr val="tx1">
                    <a:lumMod val="65000"/>
                    <a:lumOff val="35000"/>
                  </a:schemeClr>
                </a:solidFill>
                <a:latin typeface="Arial" pitchFamily="34" charset="0"/>
                <a:ea typeface="+mn-ea"/>
                <a:cs typeface="Arial" pitchFamily="34" charset="0"/>
              </a:defRPr>
            </a:lvl1pPr>
            <a:lvl2pPr marL="0" indent="0" algn="l" defTabSz="685814" rtl="0" eaLnBrk="1" latinLnBrk="0" hangingPunct="1">
              <a:spcBef>
                <a:spcPct val="20000"/>
              </a:spcBef>
              <a:buFont typeface="Arial" pitchFamily="34" charset="0"/>
              <a:buNone/>
              <a:defRPr sz="1650" kern="1200">
                <a:solidFill>
                  <a:schemeClr val="tx1">
                    <a:lumMod val="65000"/>
                    <a:lumOff val="35000"/>
                  </a:schemeClr>
                </a:solidFill>
                <a:latin typeface="Arial" pitchFamily="34" charset="0"/>
                <a:ea typeface="+mn-ea"/>
                <a:cs typeface="Arial" pitchFamily="34" charset="0"/>
              </a:defRPr>
            </a:lvl2pPr>
            <a:lvl3pPr marL="272660" indent="-272660" algn="l" defTabSz="685814" rtl="0" eaLnBrk="1" latinLnBrk="0" hangingPunct="1">
              <a:spcBef>
                <a:spcPct val="20000"/>
              </a:spcBef>
              <a:buFont typeface="Arial" pitchFamily="34" charset="0"/>
              <a:buChar char="•"/>
              <a:defRPr sz="1650" kern="1200">
                <a:solidFill>
                  <a:schemeClr val="tx1">
                    <a:lumMod val="65000"/>
                    <a:lumOff val="35000"/>
                  </a:schemeClr>
                </a:solidFill>
                <a:latin typeface="Arial" pitchFamily="34" charset="0"/>
                <a:ea typeface="+mn-ea"/>
                <a:cs typeface="Arial" pitchFamily="34" charset="0"/>
              </a:defRPr>
            </a:lvl3pPr>
            <a:lvl4pPr marL="539365" indent="-266705" algn="l" defTabSz="685814" rtl="0" eaLnBrk="1" latinLnBrk="0" hangingPunct="1">
              <a:spcBef>
                <a:spcPct val="20000"/>
              </a:spcBef>
              <a:buFont typeface="Arial" pitchFamily="34" charset="0"/>
              <a:buChar char="–"/>
              <a:tabLst/>
              <a:defRPr sz="1650" kern="1200">
                <a:solidFill>
                  <a:schemeClr val="tx1">
                    <a:lumMod val="65000"/>
                    <a:lumOff val="35000"/>
                  </a:schemeClr>
                </a:solidFill>
                <a:latin typeface="Arial" pitchFamily="34" charset="0"/>
                <a:ea typeface="+mn-ea"/>
                <a:cs typeface="Arial" pitchFamily="34" charset="0"/>
              </a:defRPr>
            </a:lvl4pPr>
            <a:lvl5pPr marL="806070" indent="-273850" algn="l" defTabSz="685814" rtl="0" eaLnBrk="1" latinLnBrk="0" hangingPunct="1">
              <a:spcBef>
                <a:spcPct val="20000"/>
              </a:spcBef>
              <a:buFont typeface="Wingdings" pitchFamily="2" charset="2"/>
              <a:buChar char="§"/>
              <a:defRPr sz="1650" kern="1200">
                <a:solidFill>
                  <a:schemeClr val="tx1">
                    <a:lumMod val="65000"/>
                    <a:lumOff val="35000"/>
                  </a:schemeClr>
                </a:solidFill>
                <a:latin typeface="Arial" pitchFamily="34" charset="0"/>
                <a:ea typeface="+mn-ea"/>
                <a:cs typeface="Arial" pitchFamily="34" charset="0"/>
              </a:defRPr>
            </a:lvl5pPr>
            <a:lvl6pPr marL="1885988" indent="-171453"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95" indent="-171453"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801" indent="-171453"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708" indent="-171453"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GB" sz="2200">
                <a:latin typeface="Arial"/>
                <a:cs typeface="Arial"/>
              </a:rPr>
              <a:t>UK Government Funder and Sponsor</a:t>
            </a:r>
            <a:endParaRPr lang="en-US" sz="2200"/>
          </a:p>
        </p:txBody>
      </p:sp>
      <p:sp>
        <p:nvSpPr>
          <p:cNvPr id="20" name="Content Placeholder 2">
            <a:extLst>
              <a:ext uri="{FF2B5EF4-FFF2-40B4-BE49-F238E27FC236}">
                <a16:creationId xmlns:a16="http://schemas.microsoft.com/office/drawing/2014/main" id="{908DEECA-A37B-98A0-5FA7-4F0C9E17D4FF}"/>
              </a:ext>
            </a:extLst>
          </p:cNvPr>
          <p:cNvSpPr txBox="1">
            <a:spLocks/>
          </p:cNvSpPr>
          <p:nvPr/>
        </p:nvSpPr>
        <p:spPr>
          <a:xfrm>
            <a:off x="2111523" y="3633394"/>
            <a:ext cx="11523133" cy="904285"/>
          </a:xfrm>
          <a:prstGeom prst="rect">
            <a:avLst/>
          </a:prstGeom>
        </p:spPr>
        <p:txBody>
          <a:bodyPr lIns="121920" tIns="60960" rIns="121920" bIns="60960" anchor="ctr"/>
          <a:lstStyle>
            <a:lvl1pPr marL="0" indent="0" algn="l" defTabSz="685814" rtl="0" eaLnBrk="1" latinLnBrk="0" hangingPunct="1">
              <a:spcBef>
                <a:spcPct val="20000"/>
              </a:spcBef>
              <a:buFont typeface="Arial" pitchFamily="34" charset="0"/>
              <a:buNone/>
              <a:defRPr sz="1650" b="1" kern="1200">
                <a:solidFill>
                  <a:schemeClr val="tx1">
                    <a:lumMod val="65000"/>
                    <a:lumOff val="35000"/>
                  </a:schemeClr>
                </a:solidFill>
                <a:latin typeface="Arial" pitchFamily="34" charset="0"/>
                <a:ea typeface="+mn-ea"/>
                <a:cs typeface="Arial" pitchFamily="34" charset="0"/>
              </a:defRPr>
            </a:lvl1pPr>
            <a:lvl2pPr marL="0" indent="0" algn="l" defTabSz="685814" rtl="0" eaLnBrk="1" latinLnBrk="0" hangingPunct="1">
              <a:spcBef>
                <a:spcPct val="20000"/>
              </a:spcBef>
              <a:buFont typeface="Arial" pitchFamily="34" charset="0"/>
              <a:buNone/>
              <a:defRPr sz="1650" kern="1200">
                <a:solidFill>
                  <a:schemeClr val="tx1">
                    <a:lumMod val="65000"/>
                    <a:lumOff val="35000"/>
                  </a:schemeClr>
                </a:solidFill>
                <a:latin typeface="Arial" pitchFamily="34" charset="0"/>
                <a:ea typeface="+mn-ea"/>
                <a:cs typeface="Arial" pitchFamily="34" charset="0"/>
              </a:defRPr>
            </a:lvl2pPr>
            <a:lvl3pPr marL="272660" indent="-272660" algn="l" defTabSz="685814" rtl="0" eaLnBrk="1" latinLnBrk="0" hangingPunct="1">
              <a:spcBef>
                <a:spcPct val="20000"/>
              </a:spcBef>
              <a:buFont typeface="Arial" pitchFamily="34" charset="0"/>
              <a:buChar char="•"/>
              <a:defRPr sz="1650" kern="1200">
                <a:solidFill>
                  <a:schemeClr val="tx1">
                    <a:lumMod val="65000"/>
                    <a:lumOff val="35000"/>
                  </a:schemeClr>
                </a:solidFill>
                <a:latin typeface="Arial" pitchFamily="34" charset="0"/>
                <a:ea typeface="+mn-ea"/>
                <a:cs typeface="Arial" pitchFamily="34" charset="0"/>
              </a:defRPr>
            </a:lvl3pPr>
            <a:lvl4pPr marL="539365" indent="-266705" algn="l" defTabSz="685814" rtl="0" eaLnBrk="1" latinLnBrk="0" hangingPunct="1">
              <a:spcBef>
                <a:spcPct val="20000"/>
              </a:spcBef>
              <a:buFont typeface="Arial" pitchFamily="34" charset="0"/>
              <a:buChar char="–"/>
              <a:tabLst/>
              <a:defRPr sz="1650" kern="1200">
                <a:solidFill>
                  <a:schemeClr val="tx1">
                    <a:lumMod val="65000"/>
                    <a:lumOff val="35000"/>
                  </a:schemeClr>
                </a:solidFill>
                <a:latin typeface="Arial" pitchFamily="34" charset="0"/>
                <a:ea typeface="+mn-ea"/>
                <a:cs typeface="Arial" pitchFamily="34" charset="0"/>
              </a:defRPr>
            </a:lvl4pPr>
            <a:lvl5pPr marL="806070" indent="-273850" algn="l" defTabSz="685814" rtl="0" eaLnBrk="1" latinLnBrk="0" hangingPunct="1">
              <a:spcBef>
                <a:spcPct val="20000"/>
              </a:spcBef>
              <a:buFont typeface="Wingdings" pitchFamily="2" charset="2"/>
              <a:buChar char="§"/>
              <a:defRPr sz="1650" kern="1200">
                <a:solidFill>
                  <a:schemeClr val="tx1">
                    <a:lumMod val="65000"/>
                    <a:lumOff val="35000"/>
                  </a:schemeClr>
                </a:solidFill>
                <a:latin typeface="Arial" pitchFamily="34" charset="0"/>
                <a:ea typeface="+mn-ea"/>
                <a:cs typeface="Arial" pitchFamily="34" charset="0"/>
              </a:defRPr>
            </a:lvl5pPr>
            <a:lvl6pPr marL="1885988" indent="-171453"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95" indent="-171453"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801" indent="-171453"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708" indent="-171453"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GB" sz="2200">
                <a:latin typeface="Arial"/>
                <a:cs typeface="Arial"/>
              </a:rPr>
              <a:t>UK Government Delivery Lead</a:t>
            </a:r>
            <a:endParaRPr lang="en-US" sz="2200"/>
          </a:p>
        </p:txBody>
      </p:sp>
      <p:sp>
        <p:nvSpPr>
          <p:cNvPr id="21" name="Content Placeholder 2">
            <a:extLst>
              <a:ext uri="{FF2B5EF4-FFF2-40B4-BE49-F238E27FC236}">
                <a16:creationId xmlns:a16="http://schemas.microsoft.com/office/drawing/2014/main" id="{BB6D0135-0050-8E97-00D0-99DE47AF48AF}"/>
              </a:ext>
            </a:extLst>
          </p:cNvPr>
          <p:cNvSpPr txBox="1">
            <a:spLocks/>
          </p:cNvSpPr>
          <p:nvPr/>
        </p:nvSpPr>
        <p:spPr>
          <a:xfrm>
            <a:off x="2111866" y="4532818"/>
            <a:ext cx="11523133" cy="904285"/>
          </a:xfrm>
          <a:prstGeom prst="rect">
            <a:avLst/>
          </a:prstGeom>
        </p:spPr>
        <p:txBody>
          <a:bodyPr lIns="121920" tIns="60960" rIns="121920" bIns="60960" anchor="ctr"/>
          <a:lstStyle>
            <a:lvl1pPr marL="0" indent="0" algn="l" defTabSz="685814" rtl="0" eaLnBrk="1" latinLnBrk="0" hangingPunct="1">
              <a:spcBef>
                <a:spcPct val="20000"/>
              </a:spcBef>
              <a:buFont typeface="Arial" pitchFamily="34" charset="0"/>
              <a:buNone/>
              <a:defRPr sz="1650" b="1" kern="1200">
                <a:solidFill>
                  <a:schemeClr val="tx1">
                    <a:lumMod val="65000"/>
                    <a:lumOff val="35000"/>
                  </a:schemeClr>
                </a:solidFill>
                <a:latin typeface="Arial" pitchFamily="34" charset="0"/>
                <a:ea typeface="+mn-ea"/>
                <a:cs typeface="Arial" pitchFamily="34" charset="0"/>
              </a:defRPr>
            </a:lvl1pPr>
            <a:lvl2pPr marL="0" indent="0" algn="l" defTabSz="685814" rtl="0" eaLnBrk="1" latinLnBrk="0" hangingPunct="1">
              <a:spcBef>
                <a:spcPct val="20000"/>
              </a:spcBef>
              <a:buFont typeface="Arial" pitchFamily="34" charset="0"/>
              <a:buNone/>
              <a:defRPr sz="1650" kern="1200">
                <a:solidFill>
                  <a:schemeClr val="tx1">
                    <a:lumMod val="65000"/>
                    <a:lumOff val="35000"/>
                  </a:schemeClr>
                </a:solidFill>
                <a:latin typeface="Arial" pitchFamily="34" charset="0"/>
                <a:ea typeface="+mn-ea"/>
                <a:cs typeface="Arial" pitchFamily="34" charset="0"/>
              </a:defRPr>
            </a:lvl2pPr>
            <a:lvl3pPr marL="272660" indent="-272660" algn="l" defTabSz="685814" rtl="0" eaLnBrk="1" latinLnBrk="0" hangingPunct="1">
              <a:spcBef>
                <a:spcPct val="20000"/>
              </a:spcBef>
              <a:buFont typeface="Arial" pitchFamily="34" charset="0"/>
              <a:buChar char="•"/>
              <a:defRPr sz="1650" kern="1200">
                <a:solidFill>
                  <a:schemeClr val="tx1">
                    <a:lumMod val="65000"/>
                    <a:lumOff val="35000"/>
                  </a:schemeClr>
                </a:solidFill>
                <a:latin typeface="Arial" pitchFamily="34" charset="0"/>
                <a:ea typeface="+mn-ea"/>
                <a:cs typeface="Arial" pitchFamily="34" charset="0"/>
              </a:defRPr>
            </a:lvl3pPr>
            <a:lvl4pPr marL="539365" indent="-266705" algn="l" defTabSz="685814" rtl="0" eaLnBrk="1" latinLnBrk="0" hangingPunct="1">
              <a:spcBef>
                <a:spcPct val="20000"/>
              </a:spcBef>
              <a:buFont typeface="Arial" pitchFamily="34" charset="0"/>
              <a:buChar char="–"/>
              <a:tabLst/>
              <a:defRPr sz="1650" kern="1200">
                <a:solidFill>
                  <a:schemeClr val="tx1">
                    <a:lumMod val="65000"/>
                    <a:lumOff val="35000"/>
                  </a:schemeClr>
                </a:solidFill>
                <a:latin typeface="Arial" pitchFamily="34" charset="0"/>
                <a:ea typeface="+mn-ea"/>
                <a:cs typeface="Arial" pitchFamily="34" charset="0"/>
              </a:defRPr>
            </a:lvl4pPr>
            <a:lvl5pPr marL="806070" indent="-273850" algn="l" defTabSz="685814" rtl="0" eaLnBrk="1" latinLnBrk="0" hangingPunct="1">
              <a:spcBef>
                <a:spcPct val="20000"/>
              </a:spcBef>
              <a:buFont typeface="Wingdings" pitchFamily="2" charset="2"/>
              <a:buChar char="§"/>
              <a:defRPr sz="1650" kern="1200">
                <a:solidFill>
                  <a:schemeClr val="tx1">
                    <a:lumMod val="65000"/>
                    <a:lumOff val="35000"/>
                  </a:schemeClr>
                </a:solidFill>
                <a:latin typeface="Arial" pitchFamily="34" charset="0"/>
                <a:ea typeface="+mn-ea"/>
                <a:cs typeface="Arial" pitchFamily="34" charset="0"/>
              </a:defRPr>
            </a:lvl5pPr>
            <a:lvl6pPr marL="1885988" indent="-171453"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95" indent="-171453"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801" indent="-171453"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708" indent="-171453"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GB" sz="2200">
                <a:latin typeface="Arial"/>
                <a:cs typeface="Arial"/>
              </a:rPr>
              <a:t>Project Management, Cost Consultant, Technical Advisor</a:t>
            </a:r>
            <a:endParaRPr lang="en-US" sz="2200"/>
          </a:p>
        </p:txBody>
      </p:sp>
      <p:sp>
        <p:nvSpPr>
          <p:cNvPr id="22" name="Content Placeholder 2">
            <a:extLst>
              <a:ext uri="{FF2B5EF4-FFF2-40B4-BE49-F238E27FC236}">
                <a16:creationId xmlns:a16="http://schemas.microsoft.com/office/drawing/2014/main" id="{0E3E0450-D414-7955-C137-26361694A41A}"/>
              </a:ext>
            </a:extLst>
          </p:cNvPr>
          <p:cNvSpPr txBox="1">
            <a:spLocks/>
          </p:cNvSpPr>
          <p:nvPr/>
        </p:nvSpPr>
        <p:spPr>
          <a:xfrm>
            <a:off x="2111866" y="5229819"/>
            <a:ext cx="11523133" cy="904285"/>
          </a:xfrm>
          <a:prstGeom prst="rect">
            <a:avLst/>
          </a:prstGeom>
        </p:spPr>
        <p:txBody>
          <a:bodyPr lIns="121920" tIns="60960" rIns="121920" bIns="60960" anchor="ctr"/>
          <a:lstStyle>
            <a:lvl1pPr marL="0" indent="0" algn="l" defTabSz="685814" rtl="0" eaLnBrk="1" latinLnBrk="0" hangingPunct="1">
              <a:spcBef>
                <a:spcPct val="20000"/>
              </a:spcBef>
              <a:buFont typeface="Arial" pitchFamily="34" charset="0"/>
              <a:buNone/>
              <a:defRPr sz="1650" b="1" kern="1200">
                <a:solidFill>
                  <a:schemeClr val="tx1">
                    <a:lumMod val="65000"/>
                    <a:lumOff val="35000"/>
                  </a:schemeClr>
                </a:solidFill>
                <a:latin typeface="Arial" pitchFamily="34" charset="0"/>
                <a:ea typeface="+mn-ea"/>
                <a:cs typeface="Arial" pitchFamily="34" charset="0"/>
              </a:defRPr>
            </a:lvl1pPr>
            <a:lvl2pPr marL="0" indent="0" algn="l" defTabSz="685814" rtl="0" eaLnBrk="1" latinLnBrk="0" hangingPunct="1">
              <a:spcBef>
                <a:spcPct val="20000"/>
              </a:spcBef>
              <a:buFont typeface="Arial" pitchFamily="34" charset="0"/>
              <a:buNone/>
              <a:defRPr sz="1650" kern="1200">
                <a:solidFill>
                  <a:schemeClr val="tx1">
                    <a:lumMod val="65000"/>
                    <a:lumOff val="35000"/>
                  </a:schemeClr>
                </a:solidFill>
                <a:latin typeface="Arial" pitchFamily="34" charset="0"/>
                <a:ea typeface="+mn-ea"/>
                <a:cs typeface="Arial" pitchFamily="34" charset="0"/>
              </a:defRPr>
            </a:lvl2pPr>
            <a:lvl3pPr marL="272660" indent="-272660" algn="l" defTabSz="685814" rtl="0" eaLnBrk="1" latinLnBrk="0" hangingPunct="1">
              <a:spcBef>
                <a:spcPct val="20000"/>
              </a:spcBef>
              <a:buFont typeface="Arial" pitchFamily="34" charset="0"/>
              <a:buChar char="•"/>
              <a:defRPr sz="1650" kern="1200">
                <a:solidFill>
                  <a:schemeClr val="tx1">
                    <a:lumMod val="65000"/>
                    <a:lumOff val="35000"/>
                  </a:schemeClr>
                </a:solidFill>
                <a:latin typeface="Arial" pitchFamily="34" charset="0"/>
                <a:ea typeface="+mn-ea"/>
                <a:cs typeface="Arial" pitchFamily="34" charset="0"/>
              </a:defRPr>
            </a:lvl3pPr>
            <a:lvl4pPr marL="539365" indent="-266705" algn="l" defTabSz="685814" rtl="0" eaLnBrk="1" latinLnBrk="0" hangingPunct="1">
              <a:spcBef>
                <a:spcPct val="20000"/>
              </a:spcBef>
              <a:buFont typeface="Arial" pitchFamily="34" charset="0"/>
              <a:buChar char="–"/>
              <a:tabLst/>
              <a:defRPr sz="1650" kern="1200">
                <a:solidFill>
                  <a:schemeClr val="tx1">
                    <a:lumMod val="65000"/>
                    <a:lumOff val="35000"/>
                  </a:schemeClr>
                </a:solidFill>
                <a:latin typeface="Arial" pitchFamily="34" charset="0"/>
                <a:ea typeface="+mn-ea"/>
                <a:cs typeface="Arial" pitchFamily="34" charset="0"/>
              </a:defRPr>
            </a:lvl4pPr>
            <a:lvl5pPr marL="806070" indent="-273850" algn="l" defTabSz="685814" rtl="0" eaLnBrk="1" latinLnBrk="0" hangingPunct="1">
              <a:spcBef>
                <a:spcPct val="20000"/>
              </a:spcBef>
              <a:buFont typeface="Wingdings" pitchFamily="2" charset="2"/>
              <a:buChar char="§"/>
              <a:defRPr sz="1650" kern="1200">
                <a:solidFill>
                  <a:schemeClr val="tx1">
                    <a:lumMod val="65000"/>
                    <a:lumOff val="35000"/>
                  </a:schemeClr>
                </a:solidFill>
                <a:latin typeface="Arial" pitchFamily="34" charset="0"/>
                <a:ea typeface="+mn-ea"/>
                <a:cs typeface="Arial" pitchFamily="34" charset="0"/>
              </a:defRPr>
            </a:lvl5pPr>
            <a:lvl6pPr marL="1885988" indent="-171453"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95" indent="-171453"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801" indent="-171453"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708" indent="-171453"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GB" sz="2200">
                <a:latin typeface="Arial"/>
                <a:cs typeface="Arial"/>
              </a:rPr>
              <a:t>Design and Build Contractor</a:t>
            </a:r>
            <a:endParaRPr lang="en-US" sz="2200"/>
          </a:p>
        </p:txBody>
      </p:sp>
      <p:sp>
        <p:nvSpPr>
          <p:cNvPr id="23" name="Content Placeholder 2">
            <a:extLst>
              <a:ext uri="{FF2B5EF4-FFF2-40B4-BE49-F238E27FC236}">
                <a16:creationId xmlns:a16="http://schemas.microsoft.com/office/drawing/2014/main" id="{BE7A9E92-4FF7-01FB-8171-B9FB3C5E610F}"/>
              </a:ext>
            </a:extLst>
          </p:cNvPr>
          <p:cNvSpPr txBox="1">
            <a:spLocks/>
          </p:cNvSpPr>
          <p:nvPr/>
        </p:nvSpPr>
        <p:spPr>
          <a:xfrm>
            <a:off x="2111866" y="5953715"/>
            <a:ext cx="11523133" cy="904285"/>
          </a:xfrm>
          <a:prstGeom prst="rect">
            <a:avLst/>
          </a:prstGeom>
        </p:spPr>
        <p:txBody>
          <a:bodyPr lIns="121920" tIns="60960" rIns="121920" bIns="60960" anchor="ctr"/>
          <a:lstStyle>
            <a:lvl1pPr marL="0" indent="0" algn="l" defTabSz="685814" rtl="0" eaLnBrk="1" latinLnBrk="0" hangingPunct="1">
              <a:spcBef>
                <a:spcPct val="20000"/>
              </a:spcBef>
              <a:buFont typeface="Arial" pitchFamily="34" charset="0"/>
              <a:buNone/>
              <a:defRPr sz="1650" b="1" kern="1200">
                <a:solidFill>
                  <a:schemeClr val="tx1">
                    <a:lumMod val="65000"/>
                    <a:lumOff val="35000"/>
                  </a:schemeClr>
                </a:solidFill>
                <a:latin typeface="Arial" pitchFamily="34" charset="0"/>
                <a:ea typeface="+mn-ea"/>
                <a:cs typeface="Arial" pitchFamily="34" charset="0"/>
              </a:defRPr>
            </a:lvl1pPr>
            <a:lvl2pPr marL="0" indent="0" algn="l" defTabSz="685814" rtl="0" eaLnBrk="1" latinLnBrk="0" hangingPunct="1">
              <a:spcBef>
                <a:spcPct val="20000"/>
              </a:spcBef>
              <a:buFont typeface="Arial" pitchFamily="34" charset="0"/>
              <a:buNone/>
              <a:defRPr sz="1650" kern="1200">
                <a:solidFill>
                  <a:schemeClr val="tx1">
                    <a:lumMod val="65000"/>
                    <a:lumOff val="35000"/>
                  </a:schemeClr>
                </a:solidFill>
                <a:latin typeface="Arial" pitchFamily="34" charset="0"/>
                <a:ea typeface="+mn-ea"/>
                <a:cs typeface="Arial" pitchFamily="34" charset="0"/>
              </a:defRPr>
            </a:lvl2pPr>
            <a:lvl3pPr marL="272660" indent="-272660" algn="l" defTabSz="685814" rtl="0" eaLnBrk="1" latinLnBrk="0" hangingPunct="1">
              <a:spcBef>
                <a:spcPct val="20000"/>
              </a:spcBef>
              <a:buFont typeface="Arial" pitchFamily="34" charset="0"/>
              <a:buChar char="•"/>
              <a:defRPr sz="1650" kern="1200">
                <a:solidFill>
                  <a:schemeClr val="tx1">
                    <a:lumMod val="65000"/>
                    <a:lumOff val="35000"/>
                  </a:schemeClr>
                </a:solidFill>
                <a:latin typeface="Arial" pitchFamily="34" charset="0"/>
                <a:ea typeface="+mn-ea"/>
                <a:cs typeface="Arial" pitchFamily="34" charset="0"/>
              </a:defRPr>
            </a:lvl3pPr>
            <a:lvl4pPr marL="539365" indent="-266705" algn="l" defTabSz="685814" rtl="0" eaLnBrk="1" latinLnBrk="0" hangingPunct="1">
              <a:spcBef>
                <a:spcPct val="20000"/>
              </a:spcBef>
              <a:buFont typeface="Arial" pitchFamily="34" charset="0"/>
              <a:buChar char="–"/>
              <a:tabLst/>
              <a:defRPr sz="1650" kern="1200">
                <a:solidFill>
                  <a:schemeClr val="tx1">
                    <a:lumMod val="65000"/>
                    <a:lumOff val="35000"/>
                  </a:schemeClr>
                </a:solidFill>
                <a:latin typeface="Arial" pitchFamily="34" charset="0"/>
                <a:ea typeface="+mn-ea"/>
                <a:cs typeface="Arial" pitchFamily="34" charset="0"/>
              </a:defRPr>
            </a:lvl4pPr>
            <a:lvl5pPr marL="806070" indent="-273850" algn="l" defTabSz="685814" rtl="0" eaLnBrk="1" latinLnBrk="0" hangingPunct="1">
              <a:spcBef>
                <a:spcPct val="20000"/>
              </a:spcBef>
              <a:buFont typeface="Wingdings" pitchFamily="2" charset="2"/>
              <a:buChar char="§"/>
              <a:defRPr sz="1650" kern="1200">
                <a:solidFill>
                  <a:schemeClr val="tx1">
                    <a:lumMod val="65000"/>
                    <a:lumOff val="35000"/>
                  </a:schemeClr>
                </a:solidFill>
                <a:latin typeface="Arial" pitchFamily="34" charset="0"/>
                <a:ea typeface="+mn-ea"/>
                <a:cs typeface="Arial" pitchFamily="34" charset="0"/>
              </a:defRPr>
            </a:lvl5pPr>
            <a:lvl6pPr marL="1885988" indent="-171453"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95" indent="-171453"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801" indent="-171453"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708" indent="-171453"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GB" sz="2200">
                <a:latin typeface="Arial"/>
                <a:cs typeface="Arial"/>
              </a:rPr>
              <a:t>Lead Designer and Architect</a:t>
            </a:r>
            <a:endParaRPr lang="en-US" sz="2200"/>
          </a:p>
        </p:txBody>
      </p:sp>
      <p:sp>
        <p:nvSpPr>
          <p:cNvPr id="24" name="Content Placeholder 2">
            <a:extLst>
              <a:ext uri="{FF2B5EF4-FFF2-40B4-BE49-F238E27FC236}">
                <a16:creationId xmlns:a16="http://schemas.microsoft.com/office/drawing/2014/main" id="{6E2616D7-1AEA-F24B-AB74-147405F97902}"/>
              </a:ext>
            </a:extLst>
          </p:cNvPr>
          <p:cNvSpPr txBox="1">
            <a:spLocks/>
          </p:cNvSpPr>
          <p:nvPr/>
        </p:nvSpPr>
        <p:spPr>
          <a:xfrm>
            <a:off x="2112670" y="1891504"/>
            <a:ext cx="11523133" cy="904285"/>
          </a:xfrm>
          <a:prstGeom prst="rect">
            <a:avLst/>
          </a:prstGeom>
        </p:spPr>
        <p:txBody>
          <a:bodyPr lIns="121920" tIns="60960" rIns="121920" bIns="60960" anchor="ctr"/>
          <a:lstStyle>
            <a:lvl1pPr marL="0" indent="0" algn="l" defTabSz="685814" rtl="0" eaLnBrk="1" latinLnBrk="0" hangingPunct="1">
              <a:spcBef>
                <a:spcPct val="20000"/>
              </a:spcBef>
              <a:buFont typeface="Arial" pitchFamily="34" charset="0"/>
              <a:buNone/>
              <a:defRPr sz="1650" b="1" kern="1200">
                <a:solidFill>
                  <a:schemeClr val="tx1">
                    <a:lumMod val="65000"/>
                    <a:lumOff val="35000"/>
                  </a:schemeClr>
                </a:solidFill>
                <a:latin typeface="Arial" pitchFamily="34" charset="0"/>
                <a:ea typeface="+mn-ea"/>
                <a:cs typeface="Arial" pitchFamily="34" charset="0"/>
              </a:defRPr>
            </a:lvl1pPr>
            <a:lvl2pPr marL="0" indent="0" algn="l" defTabSz="685814" rtl="0" eaLnBrk="1" latinLnBrk="0" hangingPunct="1">
              <a:spcBef>
                <a:spcPct val="20000"/>
              </a:spcBef>
              <a:buFont typeface="Arial" pitchFamily="34" charset="0"/>
              <a:buNone/>
              <a:defRPr sz="1650" kern="1200">
                <a:solidFill>
                  <a:schemeClr val="tx1">
                    <a:lumMod val="65000"/>
                    <a:lumOff val="35000"/>
                  </a:schemeClr>
                </a:solidFill>
                <a:latin typeface="Arial" pitchFamily="34" charset="0"/>
                <a:ea typeface="+mn-ea"/>
                <a:cs typeface="Arial" pitchFamily="34" charset="0"/>
              </a:defRPr>
            </a:lvl2pPr>
            <a:lvl3pPr marL="272660" indent="-272660" algn="l" defTabSz="685814" rtl="0" eaLnBrk="1" latinLnBrk="0" hangingPunct="1">
              <a:spcBef>
                <a:spcPct val="20000"/>
              </a:spcBef>
              <a:buFont typeface="Arial" pitchFamily="34" charset="0"/>
              <a:buChar char="•"/>
              <a:defRPr sz="1650" kern="1200">
                <a:solidFill>
                  <a:schemeClr val="tx1">
                    <a:lumMod val="65000"/>
                    <a:lumOff val="35000"/>
                  </a:schemeClr>
                </a:solidFill>
                <a:latin typeface="Arial" pitchFamily="34" charset="0"/>
                <a:ea typeface="+mn-ea"/>
                <a:cs typeface="Arial" pitchFamily="34" charset="0"/>
              </a:defRPr>
            </a:lvl3pPr>
            <a:lvl4pPr marL="539365" indent="-266705" algn="l" defTabSz="685814" rtl="0" eaLnBrk="1" latinLnBrk="0" hangingPunct="1">
              <a:spcBef>
                <a:spcPct val="20000"/>
              </a:spcBef>
              <a:buFont typeface="Arial" pitchFamily="34" charset="0"/>
              <a:buChar char="–"/>
              <a:tabLst/>
              <a:defRPr sz="1650" kern="1200">
                <a:solidFill>
                  <a:schemeClr val="tx1">
                    <a:lumMod val="65000"/>
                    <a:lumOff val="35000"/>
                  </a:schemeClr>
                </a:solidFill>
                <a:latin typeface="Arial" pitchFamily="34" charset="0"/>
                <a:ea typeface="+mn-ea"/>
                <a:cs typeface="Arial" pitchFamily="34" charset="0"/>
              </a:defRPr>
            </a:lvl4pPr>
            <a:lvl5pPr marL="806070" indent="-273850" algn="l" defTabSz="685814" rtl="0" eaLnBrk="1" latinLnBrk="0" hangingPunct="1">
              <a:spcBef>
                <a:spcPct val="20000"/>
              </a:spcBef>
              <a:buFont typeface="Wingdings" pitchFamily="2" charset="2"/>
              <a:buChar char="§"/>
              <a:defRPr sz="1650" kern="1200">
                <a:solidFill>
                  <a:schemeClr val="tx1">
                    <a:lumMod val="65000"/>
                    <a:lumOff val="35000"/>
                  </a:schemeClr>
                </a:solidFill>
                <a:latin typeface="Arial" pitchFamily="34" charset="0"/>
                <a:ea typeface="+mn-ea"/>
                <a:cs typeface="Arial" pitchFamily="34" charset="0"/>
              </a:defRPr>
            </a:lvl5pPr>
            <a:lvl6pPr marL="1885988" indent="-171453"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95" indent="-171453"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801" indent="-171453"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708" indent="-171453"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GB" sz="2200">
                <a:latin typeface="Arial"/>
                <a:cs typeface="Arial"/>
              </a:rPr>
              <a:t>Client</a:t>
            </a:r>
            <a:endParaRPr lang="en-GB" sz="2200"/>
          </a:p>
        </p:txBody>
      </p:sp>
      <p:pic>
        <p:nvPicPr>
          <p:cNvPr id="6" name="Net_Standalone_1.png" descr="Net_Standalone_1.png">
            <a:extLst>
              <a:ext uri="{FF2B5EF4-FFF2-40B4-BE49-F238E27FC236}">
                <a16:creationId xmlns:a16="http://schemas.microsoft.com/office/drawing/2014/main" id="{15B111E1-B74B-DD71-F61C-EED1AA85B0BA}"/>
              </a:ext>
            </a:extLst>
          </p:cNvPr>
          <p:cNvPicPr/>
          <p:nvPr/>
        </p:nvPicPr>
        <p:blipFill>
          <a:blip r:embed="rId8" cstate="email">
            <a:extLst>
              <a:ext uri="{28A0092B-C50C-407E-A947-70E740481C1C}">
                <a14:useLocalDpi xmlns:a14="http://schemas.microsoft.com/office/drawing/2010/main"/>
              </a:ext>
            </a:extLst>
          </a:blip>
          <a:srcRect/>
          <a:stretch>
            <a:fillRect/>
          </a:stretch>
        </p:blipFill>
        <p:spPr>
          <a:xfrm rot="13679969">
            <a:off x="6759608" y="-788880"/>
            <a:ext cx="9969677" cy="54120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06" y="0"/>
                </a:lnTo>
                <a:lnTo>
                  <a:pt x="0" y="3286"/>
                </a:lnTo>
                <a:lnTo>
                  <a:pt x="11042" y="21600"/>
                </a:lnTo>
                <a:lnTo>
                  <a:pt x="21600" y="0"/>
                </a:lnTo>
                <a:close/>
              </a:path>
            </a:pathLst>
          </a:custGeom>
          <a:ln w="12700">
            <a:miter lim="400000"/>
          </a:ln>
        </p:spPr>
      </p:pic>
      <p:pic>
        <p:nvPicPr>
          <p:cNvPr id="2" name="DSTI_Black_Digital-01.png" descr="DSTI_Black_Digital-01.png">
            <a:extLst>
              <a:ext uri="{FF2B5EF4-FFF2-40B4-BE49-F238E27FC236}">
                <a16:creationId xmlns:a16="http://schemas.microsoft.com/office/drawing/2014/main" id="{1B718E05-C358-ED59-D169-841DB16EBF01}"/>
              </a:ext>
            </a:extLst>
          </p:cNvPr>
          <p:cNvPicPr/>
          <p:nvPr/>
        </p:nvPicPr>
        <p:blipFill>
          <a:blip r:embed="rId9" cstate="email">
            <a:extLst>
              <a:ext uri="{28A0092B-C50C-407E-A947-70E740481C1C}">
                <a14:useLocalDpi xmlns:a14="http://schemas.microsoft.com/office/drawing/2010/main"/>
              </a:ext>
            </a:extLst>
          </a:blip>
          <a:stretch>
            <a:fillRect/>
          </a:stretch>
        </p:blipFill>
        <p:spPr>
          <a:xfrm>
            <a:off x="10131204" y="271390"/>
            <a:ext cx="1825836" cy="919866"/>
          </a:xfrm>
          <a:prstGeom prst="rect">
            <a:avLst/>
          </a:prstGeom>
          <a:ln w="12700">
            <a:miter lim="400000"/>
          </a:ln>
        </p:spPr>
      </p:pic>
      <p:sp>
        <p:nvSpPr>
          <p:cNvPr id="7" name="Rectangle">
            <a:extLst>
              <a:ext uri="{FF2B5EF4-FFF2-40B4-BE49-F238E27FC236}">
                <a16:creationId xmlns:a16="http://schemas.microsoft.com/office/drawing/2014/main" id="{6B3B3CB4-083C-DE60-17DC-920ADD62DE61}"/>
              </a:ext>
            </a:extLst>
          </p:cNvPr>
          <p:cNvSpPr>
            <a:spLocks/>
          </p:cNvSpPr>
          <p:nvPr/>
        </p:nvSpPr>
        <p:spPr>
          <a:xfrm>
            <a:off x="0" y="1512027"/>
            <a:ext cx="13648481" cy="117113"/>
          </a:xfrm>
          <a:prstGeom prst="rect">
            <a:avLst/>
          </a:prstGeom>
          <a:gradFill>
            <a:gsLst>
              <a:gs pos="0">
                <a:srgbClr val="FF00FF"/>
              </a:gs>
              <a:gs pos="100000">
                <a:srgbClr val="FF9900"/>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3" name="Dolor sit amet, consectetur adipiscing elit.">
            <a:extLst>
              <a:ext uri="{FF2B5EF4-FFF2-40B4-BE49-F238E27FC236}">
                <a16:creationId xmlns:a16="http://schemas.microsoft.com/office/drawing/2014/main" id="{FE2072D0-0DE7-B9FD-4483-6F447A510B4C}"/>
              </a:ext>
            </a:extLst>
          </p:cNvPr>
          <p:cNvSpPr txBox="1"/>
          <p:nvPr/>
        </p:nvSpPr>
        <p:spPr>
          <a:xfrm>
            <a:off x="353724" y="212695"/>
            <a:ext cx="9557512" cy="13214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l">
              <a:lnSpc>
                <a:spcPct val="80000"/>
              </a:lnSpc>
              <a:defRPr sz="11800" b="0">
                <a:solidFill>
                  <a:srgbClr val="6006A1"/>
                </a:solidFill>
                <a:latin typeface="Arial Black"/>
                <a:ea typeface="Arial Black"/>
                <a:cs typeface="Arial Black"/>
                <a:sym typeface="Arial Black"/>
              </a:defRPr>
            </a:pPr>
            <a:r>
              <a:rPr lang="en-US" sz="4800" b="0">
                <a:solidFill>
                  <a:srgbClr val="6006A1"/>
                </a:solidFill>
                <a:latin typeface="Arial Black"/>
                <a:sym typeface="Arial Black"/>
              </a:rPr>
              <a:t>How are we </a:t>
            </a:r>
            <a:r>
              <a:rPr lang="en-US" sz="5400" b="0">
                <a:solidFill>
                  <a:srgbClr val="6006A1"/>
                </a:solidFill>
                <a:latin typeface="Arial Black"/>
                <a:sym typeface="Arial Black"/>
              </a:rPr>
              <a:t>delivering</a:t>
            </a:r>
            <a:r>
              <a:rPr lang="en-US" sz="4800" b="0">
                <a:solidFill>
                  <a:srgbClr val="6006A1"/>
                </a:solidFill>
                <a:latin typeface="Arial Black"/>
                <a:sym typeface="Arial Black"/>
              </a:rPr>
              <a:t> the Project?</a:t>
            </a:r>
            <a:endParaRPr lang="en-US" sz="4800" b="0">
              <a:solidFill>
                <a:srgbClr val="6006A1"/>
              </a:solidFill>
              <a:latin typeface="Arial Black"/>
            </a:endParaRPr>
          </a:p>
        </p:txBody>
      </p:sp>
    </p:spTree>
    <p:extLst>
      <p:ext uri="{BB962C8B-B14F-4D97-AF65-F5344CB8AC3E}">
        <p14:creationId xmlns:p14="http://schemas.microsoft.com/office/powerpoint/2010/main" val="3867529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D054B-8088-DC55-070A-5777908A221C}"/>
            </a:ext>
          </a:extLst>
        </p:cNvPr>
        <p:cNvGrpSpPr/>
        <p:nvPr/>
      </p:nvGrpSpPr>
      <p:grpSpPr>
        <a:xfrm>
          <a:off x="0" y="0"/>
          <a:ext cx="0" cy="0"/>
          <a:chOff x="0" y="0"/>
          <a:chExt cx="0" cy="0"/>
        </a:xfrm>
      </p:grpSpPr>
      <p:pic>
        <p:nvPicPr>
          <p:cNvPr id="515" name="Net_Standalone_2.png" descr="Net_Standalone_2.png">
            <a:extLst>
              <a:ext uri="{FF2B5EF4-FFF2-40B4-BE49-F238E27FC236}">
                <a16:creationId xmlns:a16="http://schemas.microsoft.com/office/drawing/2014/main" id="{6BF1ADD4-8AC4-3707-514E-3B3CB6682CCF}"/>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a:stretch>
            <a:fillRect/>
          </a:stretch>
        </p:blipFill>
        <p:spPr>
          <a:xfrm rot="6172083" flipH="1">
            <a:off x="240388" y="-647257"/>
            <a:ext cx="2077283" cy="2838213"/>
          </a:xfrm>
          <a:custGeom>
            <a:avLst/>
            <a:gdLst/>
            <a:ahLst/>
            <a:cxnLst>
              <a:cxn ang="0">
                <a:pos x="wd2" y="hd2"/>
              </a:cxn>
              <a:cxn ang="5400000">
                <a:pos x="wd2" y="hd2"/>
              </a:cxn>
              <a:cxn ang="10800000">
                <a:pos x="wd2" y="hd2"/>
              </a:cxn>
              <a:cxn ang="16200000">
                <a:pos x="wd2" y="hd2"/>
              </a:cxn>
            </a:cxnLst>
            <a:rect l="0" t="0" r="r" b="b"/>
            <a:pathLst>
              <a:path w="21600" h="21600" extrusionOk="0">
                <a:moveTo>
                  <a:pt x="15676" y="21600"/>
                </a:moveTo>
                <a:lnTo>
                  <a:pt x="21600" y="2621"/>
                </a:lnTo>
                <a:lnTo>
                  <a:pt x="5924" y="0"/>
                </a:lnTo>
                <a:lnTo>
                  <a:pt x="0" y="18979"/>
                </a:lnTo>
                <a:lnTo>
                  <a:pt x="15676" y="21600"/>
                </a:lnTo>
                <a:close/>
              </a:path>
            </a:pathLst>
          </a:custGeom>
          <a:ln w="12700">
            <a:miter lim="400000"/>
          </a:ln>
        </p:spPr>
      </p:pic>
      <p:pic>
        <p:nvPicPr>
          <p:cNvPr id="516" name="Crisps_2.png" descr="Crisps_2.png">
            <a:extLst>
              <a:ext uri="{FF2B5EF4-FFF2-40B4-BE49-F238E27FC236}">
                <a16:creationId xmlns:a16="http://schemas.microsoft.com/office/drawing/2014/main" id="{B9636920-C364-EF77-74C8-F0B0660D059F}"/>
              </a:ext>
            </a:extLst>
          </p:cNvPr>
          <p:cNvPicPr>
            <a:picLocks noChangeAspect="1"/>
          </p:cNvPicPr>
          <p:nvPr/>
        </p:nvPicPr>
        <p:blipFill>
          <a:blip r:embed="rId5" cstate="email">
            <a:alphaModFix amt="80000"/>
            <a:extLst>
              <a:ext uri="{28A0092B-C50C-407E-A947-70E740481C1C}">
                <a14:useLocalDpi xmlns:a14="http://schemas.microsoft.com/office/drawing/2010/main"/>
              </a:ext>
            </a:extLst>
          </a:blip>
          <a:srcRect/>
          <a:stretch>
            <a:fillRect/>
          </a:stretch>
        </p:blipFill>
        <p:spPr>
          <a:xfrm>
            <a:off x="-462" y="2082"/>
            <a:ext cx="1112947" cy="1582921"/>
          </a:xfrm>
          <a:prstGeom prst="rect">
            <a:avLst/>
          </a:prstGeom>
          <a:ln w="12700">
            <a:miter lim="400000"/>
          </a:ln>
        </p:spPr>
      </p:pic>
      <p:pic>
        <p:nvPicPr>
          <p:cNvPr id="517" name="Crisps_2.png" descr="Crisps_2.png">
            <a:extLst>
              <a:ext uri="{FF2B5EF4-FFF2-40B4-BE49-F238E27FC236}">
                <a16:creationId xmlns:a16="http://schemas.microsoft.com/office/drawing/2014/main" id="{7D4AFF01-A277-5D2F-4EC3-39D07A758950}"/>
              </a:ext>
            </a:extLst>
          </p:cNvPr>
          <p:cNvPicPr>
            <a:picLocks noGrp="1" noRot="1" noChangeAspect="1" noMove="1" noResize="1" noEditPoints="1" noAdjustHandles="1" noChangeArrowheads="1" noChangeShapeType="1" noCrop="1"/>
          </p:cNvPicPr>
          <p:nvPr/>
        </p:nvPicPr>
        <p:blipFill>
          <a:blip r:embed="rId6" cstate="email">
            <a:alphaModFix amt="64999"/>
            <a:extLst>
              <a:ext uri="{28A0092B-C50C-407E-A947-70E740481C1C}">
                <a14:useLocalDpi xmlns:a14="http://schemas.microsoft.com/office/drawing/2010/main"/>
              </a:ext>
            </a:extLst>
          </a:blip>
          <a:srcRect/>
          <a:stretch>
            <a:fillRect/>
          </a:stretch>
        </p:blipFill>
        <p:spPr>
          <a:xfrm rot="10321655">
            <a:off x="-99806" y="-86218"/>
            <a:ext cx="1593269" cy="1737539"/>
          </a:xfrm>
          <a:custGeom>
            <a:avLst/>
            <a:gdLst/>
            <a:ahLst/>
            <a:cxnLst>
              <a:cxn ang="0">
                <a:pos x="wd2" y="hd2"/>
              </a:cxn>
              <a:cxn ang="5400000">
                <a:pos x="wd2" y="hd2"/>
              </a:cxn>
              <a:cxn ang="10800000">
                <a:pos x="wd2" y="hd2"/>
              </a:cxn>
              <a:cxn ang="16200000">
                <a:pos x="wd2" y="hd2"/>
              </a:cxn>
            </a:cxnLst>
            <a:rect l="0" t="0" r="r" b="b"/>
            <a:pathLst>
              <a:path w="21600" h="21600" extrusionOk="0">
                <a:moveTo>
                  <a:pt x="18690" y="21600"/>
                </a:moveTo>
                <a:lnTo>
                  <a:pt x="21600" y="2545"/>
                </a:lnTo>
                <a:lnTo>
                  <a:pt x="1787" y="0"/>
                </a:lnTo>
                <a:lnTo>
                  <a:pt x="0" y="11702"/>
                </a:lnTo>
                <a:lnTo>
                  <a:pt x="1" y="19200"/>
                </a:lnTo>
                <a:lnTo>
                  <a:pt x="18690" y="21600"/>
                </a:lnTo>
                <a:close/>
              </a:path>
            </a:pathLst>
          </a:custGeom>
          <a:ln w="12700">
            <a:miter lim="400000"/>
          </a:ln>
        </p:spPr>
      </p:pic>
      <p:sp>
        <p:nvSpPr>
          <p:cNvPr id="518" name="Rectangle">
            <a:extLst>
              <a:ext uri="{FF2B5EF4-FFF2-40B4-BE49-F238E27FC236}">
                <a16:creationId xmlns:a16="http://schemas.microsoft.com/office/drawing/2014/main" id="{9C7F11D4-28A2-3B7F-6941-92699D7569B8}"/>
              </a:ext>
            </a:extLst>
          </p:cNvPr>
          <p:cNvSpPr>
            <a:spLocks noGrp="1" noRot="1" noMove="1" noResize="1" noEditPoints="1" noAdjustHandles="1" noChangeArrowheads="1" noChangeShapeType="1"/>
          </p:cNvSpPr>
          <p:nvPr/>
        </p:nvSpPr>
        <p:spPr>
          <a:xfrm>
            <a:off x="-1" y="1507841"/>
            <a:ext cx="12192001" cy="81479"/>
          </a:xfrm>
          <a:prstGeom prst="rect">
            <a:avLst/>
          </a:prstGeom>
          <a:gradFill>
            <a:gsLst>
              <a:gs pos="0">
                <a:srgbClr val="FF9900"/>
              </a:gs>
              <a:gs pos="63118">
                <a:srgbClr val="FF00FF"/>
              </a:gs>
              <a:gs pos="100000">
                <a:srgbClr val="00F8F8"/>
              </a:gs>
            </a:gsLst>
          </a:gradFill>
          <a:ln w="12700">
            <a:miter lim="400000"/>
          </a:ln>
        </p:spPr>
        <p:txBody>
          <a:bodyPr lIns="0" tIns="0" rIns="0" bIns="0" anchor="ctr"/>
          <a:lstStyle/>
          <a:p>
            <a:pPr>
              <a:defRPr sz="3200" b="0">
                <a:solidFill>
                  <a:srgbClr val="FF00FF"/>
                </a:solidFill>
                <a:latin typeface="+mn-lt"/>
                <a:ea typeface="+mn-ea"/>
                <a:cs typeface="+mn-cs"/>
                <a:sym typeface="Helvetica Neue Medium"/>
              </a:defRPr>
            </a:pPr>
            <a:endParaRPr sz="1600"/>
          </a:p>
        </p:txBody>
      </p:sp>
      <p:pic>
        <p:nvPicPr>
          <p:cNvPr id="524" name="DSTI_Black_Digital-01.png" descr="DSTI_Black_Digital-01.png">
            <a:extLst>
              <a:ext uri="{FF2B5EF4-FFF2-40B4-BE49-F238E27FC236}">
                <a16:creationId xmlns:a16="http://schemas.microsoft.com/office/drawing/2014/main" id="{18E46566-9788-0D40-0DCD-4B87C71A9A8C}"/>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tretch>
            <a:fillRect/>
          </a:stretch>
        </p:blipFill>
        <p:spPr>
          <a:xfrm>
            <a:off x="10099542" y="325077"/>
            <a:ext cx="1825836" cy="919866"/>
          </a:xfrm>
          <a:prstGeom prst="rect">
            <a:avLst/>
          </a:prstGeom>
          <a:ln w="12700">
            <a:miter lim="400000"/>
          </a:ln>
        </p:spPr>
      </p:pic>
      <p:sp>
        <p:nvSpPr>
          <p:cNvPr id="3" name="Slide Number Placeholder 2">
            <a:extLst>
              <a:ext uri="{FF2B5EF4-FFF2-40B4-BE49-F238E27FC236}">
                <a16:creationId xmlns:a16="http://schemas.microsoft.com/office/drawing/2014/main" id="{A5716CF4-7EC8-5CB1-D1A8-9CE6AC626771}"/>
              </a:ext>
            </a:extLst>
          </p:cNvPr>
          <p:cNvSpPr>
            <a:spLocks noGrp="1"/>
          </p:cNvSpPr>
          <p:nvPr>
            <p:ph type="sldNum" sz="quarter" idx="10"/>
          </p:nvPr>
        </p:nvSpPr>
        <p:spPr>
          <a:xfrm>
            <a:off x="8885752" y="6462630"/>
            <a:ext cx="2743200" cy="365125"/>
          </a:xfrm>
        </p:spPr>
        <p:txBody>
          <a:bodyPr/>
          <a:lstStyle/>
          <a:p>
            <a:fld id="{8F7E9438-18F9-46BA-95FA-E23A9B4276B8}" type="slidenum">
              <a:rPr lang="en-GB" smtClean="0"/>
              <a:pPr/>
              <a:t>11</a:t>
            </a:fld>
            <a:endParaRPr lang="en-GB"/>
          </a:p>
        </p:txBody>
      </p:sp>
      <p:pic>
        <p:nvPicPr>
          <p:cNvPr id="21" name="Graphic 20" descr="Social network outline">
            <a:extLst>
              <a:ext uri="{FF2B5EF4-FFF2-40B4-BE49-F238E27FC236}">
                <a16:creationId xmlns:a16="http://schemas.microsoft.com/office/drawing/2014/main" id="{0A86C147-5F25-78F6-4CB0-5AD3574C54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18313" y="1932806"/>
            <a:ext cx="914400" cy="914400"/>
          </a:xfrm>
          <a:prstGeom prst="rect">
            <a:avLst/>
          </a:prstGeom>
        </p:spPr>
      </p:pic>
      <p:pic>
        <p:nvPicPr>
          <p:cNvPr id="25" name="Graphic 24" descr="Partial sun outline">
            <a:extLst>
              <a:ext uri="{FF2B5EF4-FFF2-40B4-BE49-F238E27FC236}">
                <a16:creationId xmlns:a16="http://schemas.microsoft.com/office/drawing/2014/main" id="{C40D8CB8-AC86-2E28-5415-17151BA4011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46869" y="2113367"/>
            <a:ext cx="914400" cy="914400"/>
          </a:xfrm>
          <a:prstGeom prst="rect">
            <a:avLst/>
          </a:prstGeom>
        </p:spPr>
      </p:pic>
      <p:pic>
        <p:nvPicPr>
          <p:cNvPr id="27" name="Graphic 26" descr="Microscope outline">
            <a:extLst>
              <a:ext uri="{FF2B5EF4-FFF2-40B4-BE49-F238E27FC236}">
                <a16:creationId xmlns:a16="http://schemas.microsoft.com/office/drawing/2014/main" id="{D60DBF18-DD49-4A42-D07A-71C2E7BBD1B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11557" y="2113367"/>
            <a:ext cx="914400" cy="914400"/>
          </a:xfrm>
          <a:prstGeom prst="rect">
            <a:avLst/>
          </a:prstGeom>
        </p:spPr>
      </p:pic>
      <p:pic>
        <p:nvPicPr>
          <p:cNvPr id="29" name="Graphic 28" descr="Books outline">
            <a:extLst>
              <a:ext uri="{FF2B5EF4-FFF2-40B4-BE49-F238E27FC236}">
                <a16:creationId xmlns:a16="http://schemas.microsoft.com/office/drawing/2014/main" id="{2A92861A-DE9D-3E0C-AB81-D04D333E565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476245" y="2113367"/>
            <a:ext cx="914400" cy="914400"/>
          </a:xfrm>
          <a:prstGeom prst="rect">
            <a:avLst/>
          </a:prstGeom>
        </p:spPr>
      </p:pic>
      <p:pic>
        <p:nvPicPr>
          <p:cNvPr id="31" name="Graphic 30" descr="Coins with solid fill">
            <a:extLst>
              <a:ext uri="{FF2B5EF4-FFF2-40B4-BE49-F238E27FC236}">
                <a16:creationId xmlns:a16="http://schemas.microsoft.com/office/drawing/2014/main" id="{783C3149-3C65-6AFE-FD92-71D966EB2BB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101410" y="2024383"/>
            <a:ext cx="914400" cy="914400"/>
          </a:xfrm>
          <a:prstGeom prst="rect">
            <a:avLst/>
          </a:prstGeom>
        </p:spPr>
      </p:pic>
      <p:pic>
        <p:nvPicPr>
          <p:cNvPr id="33" name="Graphic 32" descr="Briefcase outline">
            <a:extLst>
              <a:ext uri="{FF2B5EF4-FFF2-40B4-BE49-F238E27FC236}">
                <a16:creationId xmlns:a16="http://schemas.microsoft.com/office/drawing/2014/main" id="{AFABF61F-0B04-57C3-FABD-EF197388926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33900" y="1976473"/>
            <a:ext cx="914400" cy="914400"/>
          </a:xfrm>
          <a:prstGeom prst="rect">
            <a:avLst/>
          </a:prstGeom>
        </p:spPr>
      </p:pic>
      <p:sp>
        <p:nvSpPr>
          <p:cNvPr id="35" name="TextBox 34">
            <a:extLst>
              <a:ext uri="{FF2B5EF4-FFF2-40B4-BE49-F238E27FC236}">
                <a16:creationId xmlns:a16="http://schemas.microsoft.com/office/drawing/2014/main" id="{C14BB4DC-F281-4F61-6FA4-F1CCAFF8A51E}"/>
              </a:ext>
            </a:extLst>
          </p:cNvPr>
          <p:cNvSpPr txBox="1"/>
          <p:nvPr/>
        </p:nvSpPr>
        <p:spPr>
          <a:xfrm>
            <a:off x="3317489" y="2964087"/>
            <a:ext cx="2716048"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2000" i="0" u="none" strike="noStrike" cap="none" spc="0" normalizeH="0" baseline="0">
                <a:ln>
                  <a:noFill/>
                </a:ln>
                <a:solidFill>
                  <a:srgbClr val="000000"/>
                </a:solidFill>
                <a:effectLst/>
                <a:uFillTx/>
                <a:latin typeface="Helvetica Neue"/>
                <a:ea typeface="Helvetica Neue"/>
                <a:cs typeface="Helvetica Neue"/>
                <a:sym typeface="Helvetica Neue"/>
              </a:rPr>
              <a:t>World’s largest cluster of climate science</a:t>
            </a:r>
          </a:p>
        </p:txBody>
      </p:sp>
      <p:sp>
        <p:nvSpPr>
          <p:cNvPr id="36" name="TextBox 35">
            <a:extLst>
              <a:ext uri="{FF2B5EF4-FFF2-40B4-BE49-F238E27FC236}">
                <a16:creationId xmlns:a16="http://schemas.microsoft.com/office/drawing/2014/main" id="{A01BC652-1FCA-B371-B93B-54AF4873F054}"/>
              </a:ext>
            </a:extLst>
          </p:cNvPr>
          <p:cNvSpPr txBox="1"/>
          <p:nvPr/>
        </p:nvSpPr>
        <p:spPr>
          <a:xfrm>
            <a:off x="139211" y="2890873"/>
            <a:ext cx="1272479"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2000" i="0" u="none" strike="noStrike" cap="none" spc="0" normalizeH="0" baseline="0">
                <a:ln>
                  <a:noFill/>
                </a:ln>
                <a:solidFill>
                  <a:srgbClr val="000000"/>
                </a:solidFill>
                <a:effectLst/>
                <a:uFillTx/>
                <a:latin typeface="Helvetica Neue"/>
                <a:ea typeface="Helvetica Neue"/>
                <a:cs typeface="Helvetica Neue"/>
                <a:sym typeface="Helvetica Neue"/>
              </a:rPr>
              <a:t>Retain Jobs</a:t>
            </a:r>
          </a:p>
        </p:txBody>
      </p:sp>
      <p:sp>
        <p:nvSpPr>
          <p:cNvPr id="37" name="TextBox 36">
            <a:extLst>
              <a:ext uri="{FF2B5EF4-FFF2-40B4-BE49-F238E27FC236}">
                <a16:creationId xmlns:a16="http://schemas.microsoft.com/office/drawing/2014/main" id="{644A7A0C-E197-A06E-E14D-DBF47D978267}"/>
              </a:ext>
            </a:extLst>
          </p:cNvPr>
          <p:cNvSpPr txBox="1"/>
          <p:nvPr/>
        </p:nvSpPr>
        <p:spPr>
          <a:xfrm>
            <a:off x="5618322" y="2978184"/>
            <a:ext cx="271604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2000" i="0" u="none" strike="noStrike" cap="none" spc="0" normalizeH="0" baseline="0">
                <a:ln>
                  <a:noFill/>
                </a:ln>
                <a:solidFill>
                  <a:srgbClr val="000000"/>
                </a:solidFill>
                <a:effectLst/>
                <a:uFillTx/>
                <a:latin typeface="Helvetica Neue"/>
                <a:ea typeface="Helvetica Neue"/>
                <a:cs typeface="Helvetica Neue"/>
                <a:sym typeface="Helvetica Neue"/>
              </a:rPr>
              <a:t>Training Opportunities</a:t>
            </a:r>
          </a:p>
        </p:txBody>
      </p:sp>
      <p:sp>
        <p:nvSpPr>
          <p:cNvPr id="38" name="TextBox 37">
            <a:extLst>
              <a:ext uri="{FF2B5EF4-FFF2-40B4-BE49-F238E27FC236}">
                <a16:creationId xmlns:a16="http://schemas.microsoft.com/office/drawing/2014/main" id="{9BF8FBB8-8F79-3EAF-581F-F978B0A127CC}"/>
              </a:ext>
            </a:extLst>
          </p:cNvPr>
          <p:cNvSpPr txBox="1"/>
          <p:nvPr/>
        </p:nvSpPr>
        <p:spPr>
          <a:xfrm>
            <a:off x="1670659" y="2928329"/>
            <a:ext cx="161791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2000" i="0" u="none" strike="noStrike" cap="none" spc="0" normalizeH="0" baseline="0">
                <a:ln>
                  <a:noFill/>
                </a:ln>
                <a:solidFill>
                  <a:srgbClr val="000000"/>
                </a:solidFill>
                <a:effectLst/>
                <a:uFillTx/>
                <a:latin typeface="Helvetica Neue"/>
                <a:ea typeface="Helvetica Neue"/>
                <a:cs typeface="Helvetica Neue"/>
                <a:sym typeface="Helvetica Neue"/>
              </a:rPr>
              <a:t>Retain Investment</a:t>
            </a:r>
          </a:p>
        </p:txBody>
      </p:sp>
      <p:sp>
        <p:nvSpPr>
          <p:cNvPr id="39" name="TextBox 38">
            <a:extLst>
              <a:ext uri="{FF2B5EF4-FFF2-40B4-BE49-F238E27FC236}">
                <a16:creationId xmlns:a16="http://schemas.microsoft.com/office/drawing/2014/main" id="{BF670939-81D6-BE70-D258-BD3DAA296847}"/>
              </a:ext>
            </a:extLst>
          </p:cNvPr>
          <p:cNvSpPr txBox="1"/>
          <p:nvPr/>
        </p:nvSpPr>
        <p:spPr>
          <a:xfrm>
            <a:off x="7471314" y="2984654"/>
            <a:ext cx="271604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2000" i="0" u="none" strike="noStrike" cap="none" spc="0" normalizeH="0" baseline="0">
                <a:ln>
                  <a:noFill/>
                </a:ln>
                <a:solidFill>
                  <a:srgbClr val="000000"/>
                </a:solidFill>
                <a:effectLst/>
                <a:uFillTx/>
                <a:latin typeface="Helvetica Neue"/>
                <a:ea typeface="Helvetica Neue"/>
                <a:cs typeface="Helvetica Neue"/>
                <a:sym typeface="Helvetica Neue"/>
              </a:rPr>
              <a:t>Science Collaboration</a:t>
            </a:r>
          </a:p>
        </p:txBody>
      </p:sp>
      <p:sp>
        <p:nvSpPr>
          <p:cNvPr id="40" name="TextBox 39">
            <a:extLst>
              <a:ext uri="{FF2B5EF4-FFF2-40B4-BE49-F238E27FC236}">
                <a16:creationId xmlns:a16="http://schemas.microsoft.com/office/drawing/2014/main" id="{342058C2-2108-2C5F-9166-C527BD549720}"/>
              </a:ext>
            </a:extLst>
          </p:cNvPr>
          <p:cNvSpPr txBox="1"/>
          <p:nvPr/>
        </p:nvSpPr>
        <p:spPr>
          <a:xfrm>
            <a:off x="9607170" y="2978184"/>
            <a:ext cx="2716048"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2000" i="0" u="none" strike="noStrike" cap="none" spc="0" normalizeH="0" baseline="0">
                <a:ln>
                  <a:noFill/>
                </a:ln>
                <a:solidFill>
                  <a:srgbClr val="000000"/>
                </a:solidFill>
                <a:effectLst/>
                <a:uFillTx/>
                <a:latin typeface="Helvetica Neue"/>
                <a:ea typeface="Helvetica Neue"/>
                <a:cs typeface="Helvetica Neue"/>
                <a:sym typeface="Helvetica Neue"/>
              </a:rPr>
              <a:t>UK Reputation as leader in climate science</a:t>
            </a:r>
          </a:p>
        </p:txBody>
      </p:sp>
      <p:sp>
        <p:nvSpPr>
          <p:cNvPr id="11" name="Dolor sit amet, consectetur adipiscing elit.">
            <a:extLst>
              <a:ext uri="{FF2B5EF4-FFF2-40B4-BE49-F238E27FC236}">
                <a16:creationId xmlns:a16="http://schemas.microsoft.com/office/drawing/2014/main" id="{4E10B766-2747-2ACF-7B2E-1947C31B04CD}"/>
              </a:ext>
            </a:extLst>
          </p:cNvPr>
          <p:cNvSpPr txBox="1"/>
          <p:nvPr/>
        </p:nvSpPr>
        <p:spPr>
          <a:xfrm>
            <a:off x="353724" y="212695"/>
            <a:ext cx="9557512" cy="132145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p>
            <a:pPr algn="l">
              <a:lnSpc>
                <a:spcPct val="80000"/>
              </a:lnSpc>
              <a:defRPr sz="11800" b="0">
                <a:solidFill>
                  <a:srgbClr val="6006A1"/>
                </a:solidFill>
                <a:latin typeface="Arial Black"/>
                <a:ea typeface="Arial Black"/>
                <a:cs typeface="Arial Black"/>
                <a:sym typeface="Arial Black"/>
              </a:defRPr>
            </a:pPr>
            <a:r>
              <a:rPr lang="en-US" sz="4800" b="0">
                <a:solidFill>
                  <a:srgbClr val="6006A1"/>
                </a:solidFill>
                <a:latin typeface="Arial Black"/>
                <a:sym typeface="Arial Black"/>
              </a:rPr>
              <a:t>Why are we </a:t>
            </a:r>
            <a:r>
              <a:rPr lang="en-US" sz="5400" b="0">
                <a:solidFill>
                  <a:srgbClr val="6006A1"/>
                </a:solidFill>
                <a:latin typeface="Arial Black"/>
                <a:sym typeface="Arial Black"/>
              </a:rPr>
              <a:t>delivering</a:t>
            </a:r>
            <a:r>
              <a:rPr lang="en-US" sz="4800" b="0">
                <a:solidFill>
                  <a:srgbClr val="6006A1"/>
                </a:solidFill>
                <a:latin typeface="Arial Black"/>
                <a:sym typeface="Arial Black"/>
              </a:rPr>
              <a:t> the Project?</a:t>
            </a:r>
            <a:endParaRPr lang="en-US" sz="4800" b="0">
              <a:solidFill>
                <a:srgbClr val="6006A1"/>
              </a:solidFill>
              <a:latin typeface="Arial Black"/>
            </a:endParaRPr>
          </a:p>
        </p:txBody>
      </p:sp>
    </p:spTree>
    <p:extLst>
      <p:ext uri="{BB962C8B-B14F-4D97-AF65-F5344CB8AC3E}">
        <p14:creationId xmlns:p14="http://schemas.microsoft.com/office/powerpoint/2010/main" val="1681669810"/>
      </p:ext>
    </p:extLst>
  </p:cSld>
  <p:clrMapOvr>
    <a:masterClrMapping/>
  </p:clrMapOvr>
  <p:transition spd="med"/>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B94C5-2137-4FA8-901E-E3C035EC9F71}"/>
            </a:ext>
          </a:extLst>
        </p:cNvPr>
        <p:cNvGrpSpPr/>
        <p:nvPr/>
      </p:nvGrpSpPr>
      <p:grpSpPr>
        <a:xfrm>
          <a:off x="0" y="0"/>
          <a:ext cx="0" cy="0"/>
          <a:chOff x="0" y="0"/>
          <a:chExt cx="0" cy="0"/>
        </a:xfrm>
      </p:grpSpPr>
      <p:pic>
        <p:nvPicPr>
          <p:cNvPr id="515" name="Net_Standalone_2.png" descr="Net_Standalone_2.png">
            <a:extLst>
              <a:ext uri="{FF2B5EF4-FFF2-40B4-BE49-F238E27FC236}">
                <a16:creationId xmlns:a16="http://schemas.microsoft.com/office/drawing/2014/main" id="{1E581D22-243D-F3C3-FC23-D6B72DA27E8A}"/>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a:stretch>
            <a:fillRect/>
          </a:stretch>
        </p:blipFill>
        <p:spPr>
          <a:xfrm rot="6172083" flipH="1">
            <a:off x="240388" y="-647257"/>
            <a:ext cx="2077283" cy="2838213"/>
          </a:xfrm>
          <a:custGeom>
            <a:avLst/>
            <a:gdLst/>
            <a:ahLst/>
            <a:cxnLst>
              <a:cxn ang="0">
                <a:pos x="wd2" y="hd2"/>
              </a:cxn>
              <a:cxn ang="5400000">
                <a:pos x="wd2" y="hd2"/>
              </a:cxn>
              <a:cxn ang="10800000">
                <a:pos x="wd2" y="hd2"/>
              </a:cxn>
              <a:cxn ang="16200000">
                <a:pos x="wd2" y="hd2"/>
              </a:cxn>
            </a:cxnLst>
            <a:rect l="0" t="0" r="r" b="b"/>
            <a:pathLst>
              <a:path w="21600" h="21600" extrusionOk="0">
                <a:moveTo>
                  <a:pt x="15676" y="21600"/>
                </a:moveTo>
                <a:lnTo>
                  <a:pt x="21600" y="2621"/>
                </a:lnTo>
                <a:lnTo>
                  <a:pt x="5924" y="0"/>
                </a:lnTo>
                <a:lnTo>
                  <a:pt x="0" y="18979"/>
                </a:lnTo>
                <a:lnTo>
                  <a:pt x="15676" y="21600"/>
                </a:lnTo>
                <a:close/>
              </a:path>
            </a:pathLst>
          </a:custGeom>
          <a:ln w="12700">
            <a:miter lim="400000"/>
          </a:ln>
        </p:spPr>
      </p:pic>
      <p:pic>
        <p:nvPicPr>
          <p:cNvPr id="516" name="Crisps_2.png" descr="Crisps_2.png">
            <a:extLst>
              <a:ext uri="{FF2B5EF4-FFF2-40B4-BE49-F238E27FC236}">
                <a16:creationId xmlns:a16="http://schemas.microsoft.com/office/drawing/2014/main" id="{9700CBA3-9F06-C69C-8554-E8960BFA4F3B}"/>
              </a:ext>
            </a:extLst>
          </p:cNvPr>
          <p:cNvPicPr>
            <a:picLocks noChangeAspect="1"/>
          </p:cNvPicPr>
          <p:nvPr/>
        </p:nvPicPr>
        <p:blipFill>
          <a:blip r:embed="rId5" cstate="email">
            <a:alphaModFix amt="80000"/>
            <a:extLst>
              <a:ext uri="{28A0092B-C50C-407E-A947-70E740481C1C}">
                <a14:useLocalDpi xmlns:a14="http://schemas.microsoft.com/office/drawing/2010/main"/>
              </a:ext>
            </a:extLst>
          </a:blip>
          <a:srcRect/>
          <a:stretch>
            <a:fillRect/>
          </a:stretch>
        </p:blipFill>
        <p:spPr>
          <a:xfrm>
            <a:off x="-462" y="2082"/>
            <a:ext cx="1112947" cy="1582921"/>
          </a:xfrm>
          <a:prstGeom prst="rect">
            <a:avLst/>
          </a:prstGeom>
          <a:ln w="12700">
            <a:miter lim="400000"/>
          </a:ln>
        </p:spPr>
      </p:pic>
      <p:pic>
        <p:nvPicPr>
          <p:cNvPr id="517" name="Crisps_2.png" descr="Crisps_2.png">
            <a:extLst>
              <a:ext uri="{FF2B5EF4-FFF2-40B4-BE49-F238E27FC236}">
                <a16:creationId xmlns:a16="http://schemas.microsoft.com/office/drawing/2014/main" id="{72E35021-CD10-D9DF-7413-942DC2403285}"/>
              </a:ext>
            </a:extLst>
          </p:cNvPr>
          <p:cNvPicPr>
            <a:picLocks noGrp="1" noRot="1" noChangeAspect="1" noMove="1" noResize="1" noEditPoints="1" noAdjustHandles="1" noChangeArrowheads="1" noChangeShapeType="1" noCrop="1"/>
          </p:cNvPicPr>
          <p:nvPr/>
        </p:nvPicPr>
        <p:blipFill>
          <a:blip r:embed="rId6" cstate="email">
            <a:alphaModFix amt="64999"/>
            <a:extLst>
              <a:ext uri="{28A0092B-C50C-407E-A947-70E740481C1C}">
                <a14:useLocalDpi xmlns:a14="http://schemas.microsoft.com/office/drawing/2010/main"/>
              </a:ext>
            </a:extLst>
          </a:blip>
          <a:srcRect/>
          <a:stretch>
            <a:fillRect/>
          </a:stretch>
        </p:blipFill>
        <p:spPr>
          <a:xfrm rot="10321655">
            <a:off x="-99806" y="-86218"/>
            <a:ext cx="1593269" cy="1737539"/>
          </a:xfrm>
          <a:custGeom>
            <a:avLst/>
            <a:gdLst/>
            <a:ahLst/>
            <a:cxnLst>
              <a:cxn ang="0">
                <a:pos x="wd2" y="hd2"/>
              </a:cxn>
              <a:cxn ang="5400000">
                <a:pos x="wd2" y="hd2"/>
              </a:cxn>
              <a:cxn ang="10800000">
                <a:pos x="wd2" y="hd2"/>
              </a:cxn>
              <a:cxn ang="16200000">
                <a:pos x="wd2" y="hd2"/>
              </a:cxn>
            </a:cxnLst>
            <a:rect l="0" t="0" r="r" b="b"/>
            <a:pathLst>
              <a:path w="21600" h="21600" extrusionOk="0">
                <a:moveTo>
                  <a:pt x="18690" y="21600"/>
                </a:moveTo>
                <a:lnTo>
                  <a:pt x="21600" y="2545"/>
                </a:lnTo>
                <a:lnTo>
                  <a:pt x="1787" y="0"/>
                </a:lnTo>
                <a:lnTo>
                  <a:pt x="0" y="11702"/>
                </a:lnTo>
                <a:lnTo>
                  <a:pt x="1" y="19200"/>
                </a:lnTo>
                <a:lnTo>
                  <a:pt x="18690" y="21600"/>
                </a:lnTo>
                <a:close/>
              </a:path>
            </a:pathLst>
          </a:custGeom>
          <a:ln w="12700">
            <a:miter lim="400000"/>
          </a:ln>
        </p:spPr>
      </p:pic>
      <p:sp>
        <p:nvSpPr>
          <p:cNvPr id="518" name="Rectangle">
            <a:extLst>
              <a:ext uri="{FF2B5EF4-FFF2-40B4-BE49-F238E27FC236}">
                <a16:creationId xmlns:a16="http://schemas.microsoft.com/office/drawing/2014/main" id="{DF48FDCC-A9E0-3062-F2FB-9B1E541B70BD}"/>
              </a:ext>
            </a:extLst>
          </p:cNvPr>
          <p:cNvSpPr>
            <a:spLocks noGrp="1" noRot="1" noMove="1" noResize="1" noEditPoints="1" noAdjustHandles="1" noChangeArrowheads="1" noChangeShapeType="1"/>
          </p:cNvSpPr>
          <p:nvPr/>
        </p:nvSpPr>
        <p:spPr>
          <a:xfrm>
            <a:off x="-1" y="1507841"/>
            <a:ext cx="12192001" cy="81479"/>
          </a:xfrm>
          <a:prstGeom prst="rect">
            <a:avLst/>
          </a:prstGeom>
          <a:gradFill>
            <a:gsLst>
              <a:gs pos="0">
                <a:srgbClr val="FF9900"/>
              </a:gs>
              <a:gs pos="63118">
                <a:srgbClr val="FF00FF"/>
              </a:gs>
              <a:gs pos="100000">
                <a:srgbClr val="00F8F8"/>
              </a:gs>
            </a:gsLst>
          </a:gradFill>
          <a:ln w="12700">
            <a:miter lim="400000"/>
          </a:ln>
        </p:spPr>
        <p:txBody>
          <a:bodyPr lIns="0" tIns="0" rIns="0" bIns="0" anchor="ctr"/>
          <a:lstStyle/>
          <a:p>
            <a:pPr>
              <a:defRPr sz="3200" b="0">
                <a:solidFill>
                  <a:srgbClr val="FF00FF"/>
                </a:solidFill>
                <a:latin typeface="+mn-lt"/>
                <a:ea typeface="+mn-ea"/>
                <a:cs typeface="+mn-cs"/>
                <a:sym typeface="Helvetica Neue Medium"/>
              </a:defRPr>
            </a:pPr>
            <a:endParaRPr sz="1600"/>
          </a:p>
        </p:txBody>
      </p:sp>
      <p:pic>
        <p:nvPicPr>
          <p:cNvPr id="524" name="DSTI_Black_Digital-01.png" descr="DSTI_Black_Digital-01.png">
            <a:extLst>
              <a:ext uri="{FF2B5EF4-FFF2-40B4-BE49-F238E27FC236}">
                <a16:creationId xmlns:a16="http://schemas.microsoft.com/office/drawing/2014/main" id="{D51F1D13-681C-D8CB-D64E-6DB48257AB31}"/>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tretch>
            <a:fillRect/>
          </a:stretch>
        </p:blipFill>
        <p:spPr>
          <a:xfrm>
            <a:off x="10099542" y="325077"/>
            <a:ext cx="1825836" cy="919866"/>
          </a:xfrm>
          <a:prstGeom prst="rect">
            <a:avLst/>
          </a:prstGeom>
          <a:ln w="12700">
            <a:miter lim="400000"/>
          </a:ln>
        </p:spPr>
      </p:pic>
      <p:sp>
        <p:nvSpPr>
          <p:cNvPr id="3" name="Slide Number Placeholder 2">
            <a:extLst>
              <a:ext uri="{FF2B5EF4-FFF2-40B4-BE49-F238E27FC236}">
                <a16:creationId xmlns:a16="http://schemas.microsoft.com/office/drawing/2014/main" id="{2DE27ABF-B334-612F-5B12-9F5A7C04673F}"/>
              </a:ext>
            </a:extLst>
          </p:cNvPr>
          <p:cNvSpPr>
            <a:spLocks noGrp="1"/>
          </p:cNvSpPr>
          <p:nvPr>
            <p:ph type="sldNum" sz="quarter" idx="10"/>
          </p:nvPr>
        </p:nvSpPr>
        <p:spPr>
          <a:xfrm>
            <a:off x="8885752" y="6462630"/>
            <a:ext cx="2743200" cy="365125"/>
          </a:xfrm>
        </p:spPr>
        <p:txBody>
          <a:bodyPr/>
          <a:lstStyle/>
          <a:p>
            <a:fld id="{8F7E9438-18F9-46BA-95FA-E23A9B4276B8}" type="slidenum">
              <a:rPr lang="en-GB" smtClean="0"/>
              <a:pPr/>
              <a:t>12</a:t>
            </a:fld>
            <a:endParaRPr lang="en-GB"/>
          </a:p>
        </p:txBody>
      </p:sp>
      <p:sp>
        <p:nvSpPr>
          <p:cNvPr id="11" name="Dolor sit amet, consectetur adipiscing elit.">
            <a:extLst>
              <a:ext uri="{FF2B5EF4-FFF2-40B4-BE49-F238E27FC236}">
                <a16:creationId xmlns:a16="http://schemas.microsoft.com/office/drawing/2014/main" id="{F2D37FD6-D98F-647B-18BC-78AC7D7B247D}"/>
              </a:ext>
            </a:extLst>
          </p:cNvPr>
          <p:cNvSpPr txBox="1"/>
          <p:nvPr/>
        </p:nvSpPr>
        <p:spPr>
          <a:xfrm>
            <a:off x="353724" y="507263"/>
            <a:ext cx="9557512" cy="7323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l">
              <a:lnSpc>
                <a:spcPct val="80000"/>
              </a:lnSpc>
              <a:defRPr sz="11800" b="0">
                <a:solidFill>
                  <a:srgbClr val="6006A1"/>
                </a:solidFill>
                <a:latin typeface="Arial Black"/>
                <a:ea typeface="Arial Black"/>
                <a:cs typeface="Arial Black"/>
                <a:sym typeface="Arial Black"/>
              </a:defRPr>
            </a:pPr>
            <a:r>
              <a:rPr lang="en-US" sz="4800" b="0">
                <a:solidFill>
                  <a:srgbClr val="6006A1"/>
                </a:solidFill>
                <a:latin typeface="Arial Black"/>
                <a:sym typeface="Arial Black"/>
              </a:rPr>
              <a:t>When will it be </a:t>
            </a:r>
            <a:r>
              <a:rPr lang="en-US" sz="5400" b="0">
                <a:solidFill>
                  <a:srgbClr val="6006A1"/>
                </a:solidFill>
                <a:latin typeface="Arial Black"/>
                <a:sym typeface="Arial Black"/>
              </a:rPr>
              <a:t>delivered</a:t>
            </a:r>
            <a:r>
              <a:rPr lang="en-US" sz="4800" b="0">
                <a:solidFill>
                  <a:srgbClr val="6006A1"/>
                </a:solidFill>
                <a:latin typeface="Arial Black"/>
                <a:sym typeface="Arial Black"/>
              </a:rPr>
              <a:t>?</a:t>
            </a:r>
            <a:endParaRPr lang="en-US"/>
          </a:p>
        </p:txBody>
      </p:sp>
      <p:pic>
        <p:nvPicPr>
          <p:cNvPr id="21" name="Picture 20">
            <a:extLst>
              <a:ext uri="{FF2B5EF4-FFF2-40B4-BE49-F238E27FC236}">
                <a16:creationId xmlns:a16="http://schemas.microsoft.com/office/drawing/2014/main" id="{C5CD881B-470D-720E-19D7-5507345E60C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1580213"/>
            <a:ext cx="12192000" cy="3697574"/>
          </a:xfrm>
          <a:prstGeom prst="rect">
            <a:avLst/>
          </a:prstGeom>
        </p:spPr>
      </p:pic>
    </p:spTree>
    <p:extLst>
      <p:ext uri="{BB962C8B-B14F-4D97-AF65-F5344CB8AC3E}">
        <p14:creationId xmlns:p14="http://schemas.microsoft.com/office/powerpoint/2010/main" val="3087686541"/>
      </p:ext>
    </p:extLst>
  </p:cSld>
  <p:clrMapOvr>
    <a:masterClrMapping/>
  </p:clrMapOvr>
  <p:transition spd="med"/>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8B966-EB58-3C74-8A80-979F9EEE5EA5}"/>
            </a:ext>
          </a:extLst>
        </p:cNvPr>
        <p:cNvGrpSpPr/>
        <p:nvPr/>
      </p:nvGrpSpPr>
      <p:grpSpPr>
        <a:xfrm>
          <a:off x="0" y="0"/>
          <a:ext cx="0" cy="0"/>
          <a:chOff x="0" y="0"/>
          <a:chExt cx="0" cy="0"/>
        </a:xfrm>
      </p:grpSpPr>
      <p:pic>
        <p:nvPicPr>
          <p:cNvPr id="7" name="Picture 6" descr="Question mark against red wall">
            <a:extLst>
              <a:ext uri="{FF2B5EF4-FFF2-40B4-BE49-F238E27FC236}">
                <a16:creationId xmlns:a16="http://schemas.microsoft.com/office/drawing/2014/main" id="{8031607F-70FE-E383-B834-E3C8BD9303AE}"/>
              </a:ext>
            </a:extLst>
          </p:cNvPr>
          <p:cNvPicPr>
            <a:picLocks noChangeAspect="1"/>
          </p:cNvPicPr>
          <p:nvPr/>
        </p:nvPicPr>
        <p:blipFill>
          <a:blip r:embed="rId2" cstate="email">
            <a:extLst>
              <a:ext uri="{28A0092B-C50C-407E-A947-70E740481C1C}">
                <a14:useLocalDpi xmlns:a14="http://schemas.microsoft.com/office/drawing/2010/main"/>
              </a:ext>
            </a:extLst>
          </a:blip>
          <a:srcRect t="-92"/>
          <a:stretch/>
        </p:blipFill>
        <p:spPr>
          <a:xfrm>
            <a:off x="0" y="-91440"/>
            <a:ext cx="12192000" cy="6949440"/>
          </a:xfrm>
          <a:prstGeom prst="rect">
            <a:avLst/>
          </a:prstGeom>
        </p:spPr>
      </p:pic>
      <p:pic>
        <p:nvPicPr>
          <p:cNvPr id="528" name="DSTI_Black_Digital-01.png" descr="DSTI_Black_Digital-01.png">
            <a:extLst>
              <a:ext uri="{FF2B5EF4-FFF2-40B4-BE49-F238E27FC236}">
                <a16:creationId xmlns:a16="http://schemas.microsoft.com/office/drawing/2014/main" id="{6B3D6EC0-067D-4F8A-2ECE-5A8EBC8A41C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10099542" y="325077"/>
            <a:ext cx="1825836" cy="919866"/>
          </a:xfrm>
          <a:prstGeom prst="rect">
            <a:avLst/>
          </a:prstGeom>
          <a:ln w="12700">
            <a:miter lim="400000"/>
          </a:ln>
        </p:spPr>
      </p:pic>
      <p:sp>
        <p:nvSpPr>
          <p:cNvPr id="3" name="Slide Number Placeholder 2">
            <a:extLst>
              <a:ext uri="{FF2B5EF4-FFF2-40B4-BE49-F238E27FC236}">
                <a16:creationId xmlns:a16="http://schemas.microsoft.com/office/drawing/2014/main" id="{19D2342B-2CC2-DEA0-51F9-9A8F51D9C100}"/>
              </a:ext>
            </a:extLst>
          </p:cNvPr>
          <p:cNvSpPr>
            <a:spLocks noGrp="1"/>
          </p:cNvSpPr>
          <p:nvPr>
            <p:ph type="sldNum" sz="quarter" idx="10"/>
          </p:nvPr>
        </p:nvSpPr>
        <p:spPr/>
        <p:txBody>
          <a:bodyPr/>
          <a:lstStyle/>
          <a:p>
            <a:fld id="{8F7E9438-18F9-46BA-95FA-E23A9B4276B8}" type="slidenum">
              <a:rPr lang="en-GB" smtClean="0"/>
              <a:pPr/>
              <a:t>13</a:t>
            </a:fld>
            <a:endParaRPr lang="en-GB"/>
          </a:p>
        </p:txBody>
      </p:sp>
      <p:sp>
        <p:nvSpPr>
          <p:cNvPr id="8" name="Lorem ipsum Dolor sit amet">
            <a:extLst>
              <a:ext uri="{FF2B5EF4-FFF2-40B4-BE49-F238E27FC236}">
                <a16:creationId xmlns:a16="http://schemas.microsoft.com/office/drawing/2014/main" id="{3829E892-B79A-FFCB-1AFE-1B103A1BA437}"/>
              </a:ext>
            </a:extLst>
          </p:cNvPr>
          <p:cNvSpPr txBox="1"/>
          <p:nvPr/>
        </p:nvSpPr>
        <p:spPr>
          <a:xfrm>
            <a:off x="285631" y="1452480"/>
            <a:ext cx="9187938" cy="27213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lgn="l">
              <a:lnSpc>
                <a:spcPct val="80000"/>
              </a:lnSpc>
              <a:defRPr sz="6900" b="0" cap="all">
                <a:latin typeface="Arial Black"/>
                <a:ea typeface="Arial Black"/>
                <a:cs typeface="Arial Black"/>
                <a:sym typeface="Arial Black"/>
              </a:defRPr>
            </a:lvl1pPr>
          </a:lstStyle>
          <a:p>
            <a:r>
              <a:rPr lang="en-GB" sz="3600">
                <a:solidFill>
                  <a:schemeClr val="bg1"/>
                </a:solidFill>
              </a:rPr>
              <a:t>Thank </a:t>
            </a:r>
            <a:r>
              <a:rPr lang="en-GB" sz="3600" err="1">
                <a:solidFill>
                  <a:schemeClr val="bg1"/>
                </a:solidFill>
              </a:rPr>
              <a:t>YOu</a:t>
            </a:r>
            <a:r>
              <a:rPr lang="en-GB" sz="3600">
                <a:solidFill>
                  <a:schemeClr val="bg1"/>
                </a:solidFill>
              </a:rPr>
              <a:t> for listening</a:t>
            </a:r>
          </a:p>
          <a:p>
            <a:endParaRPr lang="en-GB" sz="3600">
              <a:solidFill>
                <a:schemeClr val="bg1"/>
              </a:solidFill>
            </a:endParaRPr>
          </a:p>
          <a:p>
            <a:endParaRPr lang="en-GB" sz="3600">
              <a:solidFill>
                <a:schemeClr val="bg1"/>
              </a:solidFill>
            </a:endParaRPr>
          </a:p>
          <a:p>
            <a:endParaRPr lang="en-GB" sz="3600">
              <a:solidFill>
                <a:schemeClr val="bg1"/>
              </a:solidFill>
            </a:endParaRPr>
          </a:p>
          <a:p>
            <a:r>
              <a:rPr lang="en-GB" sz="3600">
                <a:solidFill>
                  <a:schemeClr val="bg1"/>
                </a:solidFill>
              </a:rPr>
              <a:t>Any Questions?</a:t>
            </a:r>
          </a:p>
          <a:p>
            <a:endParaRPr lang="en-GB" sz="3600">
              <a:solidFill>
                <a:schemeClr val="bg1"/>
              </a:solidFill>
            </a:endParaRPr>
          </a:p>
        </p:txBody>
      </p:sp>
    </p:spTree>
    <p:extLst>
      <p:ext uri="{BB962C8B-B14F-4D97-AF65-F5344CB8AC3E}">
        <p14:creationId xmlns:p14="http://schemas.microsoft.com/office/powerpoint/2010/main" val="202062242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482AF0A-3A5D-75B5-2FC1-88155C31A794}"/>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rcRect/>
          <a:stretch/>
        </p:blipFill>
        <p:spPr>
          <a:xfrm>
            <a:off x="20" y="10"/>
            <a:ext cx="12191980" cy="6857990"/>
          </a:xfrm>
          <a:noFill/>
        </p:spPr>
      </p:pic>
      <p:sp>
        <p:nvSpPr>
          <p:cNvPr id="2" name="Slide Number Placeholder 1" hidden="1">
            <a:extLst>
              <a:ext uri="{FF2B5EF4-FFF2-40B4-BE49-F238E27FC236}">
                <a16:creationId xmlns:a16="http://schemas.microsoft.com/office/drawing/2014/main" id="{445195C6-82FA-01F5-2199-29C1CEEDBCA0}"/>
              </a:ext>
            </a:extLst>
          </p:cNvPr>
          <p:cNvSpPr>
            <a:spLocks noGrp="1"/>
          </p:cNvSpPr>
          <p:nvPr>
            <p:ph type="sldNum" sz="quarter" idx="4"/>
          </p:nvPr>
        </p:nvSpPr>
        <p:spPr/>
        <p:txBody>
          <a:bodyPr/>
          <a:lstStyle/>
          <a:p>
            <a:pPr>
              <a:spcAft>
                <a:spcPts val="600"/>
              </a:spcAft>
            </a:pPr>
            <a:fld id="{01C55ABB-8CD5-49AB-9246-32EDBD798E71}" type="slidenum">
              <a:rPr lang="en-GB" smtClean="0"/>
              <a:pPr>
                <a:spcAft>
                  <a:spcPts val="600"/>
                </a:spcAft>
              </a:pPr>
              <a:t>14</a:t>
            </a:fld>
            <a:endParaRPr lang="en-GB"/>
          </a:p>
        </p:txBody>
      </p:sp>
    </p:spTree>
    <p:extLst>
      <p:ext uri="{BB962C8B-B14F-4D97-AF65-F5344CB8AC3E}">
        <p14:creationId xmlns:p14="http://schemas.microsoft.com/office/powerpoint/2010/main" val="433822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AEFD86-E5AF-F394-F340-020B402ED0A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4" name="Slide Number Placeholder 3" hidden="1">
            <a:extLst>
              <a:ext uri="{FF2B5EF4-FFF2-40B4-BE49-F238E27FC236}">
                <a16:creationId xmlns:a16="http://schemas.microsoft.com/office/drawing/2014/main" id="{4BFF4380-025C-BAB4-0B99-A3507B91B700}"/>
              </a:ext>
            </a:extLst>
          </p:cNvPr>
          <p:cNvSpPr>
            <a:spLocks noGrp="1"/>
          </p:cNvSpPr>
          <p:nvPr>
            <p:ph type="sldNum" sz="quarter" idx="4294967295"/>
          </p:nvPr>
        </p:nvSpPr>
        <p:spPr>
          <a:xfrm>
            <a:off x="8610600" y="6356350"/>
            <a:ext cx="2743200" cy="365125"/>
          </a:xfrm>
        </p:spPr>
        <p:txBody>
          <a:bodyPr/>
          <a:lstStyle/>
          <a:p>
            <a:pPr>
              <a:spcAft>
                <a:spcPts val="600"/>
              </a:spcAft>
            </a:pPr>
            <a:fld id="{8F7E9438-18F9-46BA-95FA-E23A9B4276B8}" type="slidenum">
              <a:rPr lang="en-GB" smtClean="0"/>
              <a:pPr>
                <a:spcAft>
                  <a:spcPts val="600"/>
                </a:spcAft>
              </a:pPr>
              <a:t>15</a:t>
            </a:fld>
            <a:endParaRPr lang="en-GB"/>
          </a:p>
        </p:txBody>
      </p:sp>
    </p:spTree>
    <p:extLst>
      <p:ext uri="{BB962C8B-B14F-4D97-AF65-F5344CB8AC3E}">
        <p14:creationId xmlns:p14="http://schemas.microsoft.com/office/powerpoint/2010/main" val="307146735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894BA6-2196-DB8D-D550-F984E563D1F7}"/>
              </a:ext>
            </a:extLst>
          </p:cNvPr>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1093787" y="10336"/>
            <a:ext cx="15070136" cy="7099266"/>
          </a:xfrm>
          <a:noFill/>
        </p:spPr>
      </p:pic>
      <p:sp>
        <p:nvSpPr>
          <p:cNvPr id="2" name="Slide Number Placeholder 1" hidden="1">
            <a:extLst>
              <a:ext uri="{FF2B5EF4-FFF2-40B4-BE49-F238E27FC236}">
                <a16:creationId xmlns:a16="http://schemas.microsoft.com/office/drawing/2014/main" id="{B0609ABE-F1BD-7E0A-AFFF-68FAE7B14117}"/>
              </a:ext>
            </a:extLst>
          </p:cNvPr>
          <p:cNvSpPr>
            <a:spLocks noGrp="1"/>
          </p:cNvSpPr>
          <p:nvPr>
            <p:ph type="sldNum" sz="quarter" idx="4"/>
          </p:nvPr>
        </p:nvSpPr>
        <p:spPr/>
        <p:txBody>
          <a:bodyPr/>
          <a:lstStyle/>
          <a:p>
            <a:pPr>
              <a:spcAft>
                <a:spcPts val="600"/>
              </a:spcAft>
            </a:pPr>
            <a:fld id="{01C55ABB-8CD5-49AB-9246-32EDBD798E71}" type="slidenum">
              <a:rPr lang="en-GB" smtClean="0"/>
              <a:pPr>
                <a:spcAft>
                  <a:spcPts val="600"/>
                </a:spcAft>
              </a:pPr>
              <a:t>16</a:t>
            </a:fld>
            <a:endParaRPr lang="en-GB"/>
          </a:p>
        </p:txBody>
      </p:sp>
    </p:spTree>
    <p:extLst>
      <p:ext uri="{BB962C8B-B14F-4D97-AF65-F5344CB8AC3E}">
        <p14:creationId xmlns:p14="http://schemas.microsoft.com/office/powerpoint/2010/main" val="2893825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1510B-7182-77A7-AFED-D71B77A054DA}"/>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C6657EDE-56EA-5CFF-DFA5-1AEA5A0ACAD0}"/>
              </a:ext>
            </a:extLst>
          </p:cNvPr>
          <p:cNvSpPr>
            <a:spLocks/>
          </p:cNvSpPr>
          <p:nvPr/>
        </p:nvSpPr>
        <p:spPr>
          <a:xfrm>
            <a:off x="306048" y="1502889"/>
            <a:ext cx="2023157" cy="2145185"/>
          </a:xfrm>
          <a:prstGeom prst="ellipse">
            <a:avLst/>
          </a:prstGeom>
          <a:gradFill>
            <a:gsLst>
              <a:gs pos="0">
                <a:srgbClr val="FF802A"/>
              </a:gs>
              <a:gs pos="100000">
                <a:srgbClr val="FF2CB5"/>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0" tIns="0" rIns="0" bIns="0" numCol="1" spcCol="38100" rtlCol="0" anchor="ctr">
            <a:spAutoFit/>
          </a:bodyPr>
          <a:lstStyle>
            <a:defPPr marL="0" marR="0" indent="0" algn="l" defTabSz="457144" rtl="0" fontAlgn="auto" latinLnBrk="1" hangingPunct="0">
              <a:lnSpc>
                <a:spcPct val="100000"/>
              </a:lnSpc>
              <a:spcBef>
                <a:spcPts val="0"/>
              </a:spcBef>
              <a:spcAft>
                <a:spcPts val="0"/>
              </a:spcAft>
              <a:buClrTx/>
              <a:buSzTx/>
              <a:buFontTx/>
              <a:buNone/>
              <a:tabLst/>
              <a:defRPr kumimoji="0" sz="901" b="0" i="0" u="none" strike="noStrike" cap="none" spc="0" normalizeH="0" baseline="0">
                <a:ln>
                  <a:noFill/>
                </a:ln>
                <a:solidFill>
                  <a:srgbClr val="000000"/>
                </a:solidFill>
                <a:effectLst/>
                <a:uFillTx/>
              </a:defRPr>
            </a:defPPr>
            <a:lvl1pPr marL="0" marR="0" indent="0"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572"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144"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718"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290"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2862"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434"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007"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579"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63" name="Net_Standalone_1.png" descr="Net_Standalone_1.png">
            <a:extLst>
              <a:ext uri="{FF2B5EF4-FFF2-40B4-BE49-F238E27FC236}">
                <a16:creationId xmlns:a16="http://schemas.microsoft.com/office/drawing/2014/main" id="{4A7A308F-1779-1DAD-4325-C41808BFF297}"/>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a:fillRect/>
          </a:stretch>
        </p:blipFill>
        <p:spPr>
          <a:xfrm rot="13679969">
            <a:off x="5270885" y="-812385"/>
            <a:ext cx="9969677" cy="54120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06" y="0"/>
                </a:lnTo>
                <a:lnTo>
                  <a:pt x="0" y="3286"/>
                </a:lnTo>
                <a:lnTo>
                  <a:pt x="11042" y="21600"/>
                </a:lnTo>
                <a:lnTo>
                  <a:pt x="21600" y="0"/>
                </a:lnTo>
                <a:close/>
              </a:path>
            </a:pathLst>
          </a:custGeom>
          <a:ln w="12700">
            <a:miter lim="400000"/>
          </a:ln>
        </p:spPr>
      </p:pic>
      <p:sp>
        <p:nvSpPr>
          <p:cNvPr id="364" name="Dolor sit amet, consectetur adipiscing elit.">
            <a:extLst>
              <a:ext uri="{FF2B5EF4-FFF2-40B4-BE49-F238E27FC236}">
                <a16:creationId xmlns:a16="http://schemas.microsoft.com/office/drawing/2014/main" id="{27D196FD-23CB-D2FE-7877-43309880868C}"/>
              </a:ext>
            </a:extLst>
          </p:cNvPr>
          <p:cNvSpPr txBox="1"/>
          <p:nvPr/>
        </p:nvSpPr>
        <p:spPr>
          <a:xfrm>
            <a:off x="2244080" y="622469"/>
            <a:ext cx="7400437" cy="7954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algn="l">
              <a:lnSpc>
                <a:spcPct val="80000"/>
              </a:lnSpc>
              <a:defRPr sz="11800" b="0">
                <a:solidFill>
                  <a:srgbClr val="6006A1"/>
                </a:solidFill>
                <a:latin typeface="Arial Black"/>
                <a:ea typeface="Arial Black"/>
                <a:cs typeface="Arial Black"/>
                <a:sym typeface="Arial Black"/>
              </a:defRPr>
            </a:pPr>
            <a:r>
              <a:rPr lang="en-US" sz="5900"/>
              <a:t>Introduction</a:t>
            </a:r>
            <a:endParaRPr lang="en-US"/>
          </a:p>
        </p:txBody>
      </p:sp>
      <p:pic>
        <p:nvPicPr>
          <p:cNvPr id="367" name="DSTI_Black_Digital-01.png" descr="DSTI_Black_Digital-01.png">
            <a:extLst>
              <a:ext uri="{FF2B5EF4-FFF2-40B4-BE49-F238E27FC236}">
                <a16:creationId xmlns:a16="http://schemas.microsoft.com/office/drawing/2014/main" id="{CE0D8595-0BB9-D4EA-9CBB-13BCCDA8F5B4}"/>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418244" y="325077"/>
            <a:ext cx="1825836" cy="919866"/>
          </a:xfrm>
          <a:prstGeom prst="rect">
            <a:avLst/>
          </a:prstGeom>
          <a:ln w="12700">
            <a:miter lim="400000"/>
          </a:ln>
        </p:spPr>
      </p:pic>
      <p:sp>
        <p:nvSpPr>
          <p:cNvPr id="3" name="Slide Number Placeholder 2">
            <a:extLst>
              <a:ext uri="{FF2B5EF4-FFF2-40B4-BE49-F238E27FC236}">
                <a16:creationId xmlns:a16="http://schemas.microsoft.com/office/drawing/2014/main" id="{F111E434-7529-C182-D7D1-8CD1014D5934}"/>
              </a:ext>
            </a:extLst>
          </p:cNvPr>
          <p:cNvSpPr>
            <a:spLocks noGrp="1"/>
          </p:cNvSpPr>
          <p:nvPr>
            <p:ph type="sldNum" sz="quarter" idx="10"/>
          </p:nvPr>
        </p:nvSpPr>
        <p:spPr/>
        <p:txBody>
          <a:bodyPr/>
          <a:lstStyle/>
          <a:p>
            <a:fld id="{8F7E9438-18F9-46BA-95FA-E23A9B4276B8}" type="slidenum">
              <a:rPr lang="en-GB" smtClean="0"/>
              <a:pPr/>
              <a:t>2</a:t>
            </a:fld>
            <a:endParaRPr lang="en-GB"/>
          </a:p>
        </p:txBody>
      </p:sp>
      <p:sp>
        <p:nvSpPr>
          <p:cNvPr id="4" name="TextBox 3">
            <a:extLst>
              <a:ext uri="{FF2B5EF4-FFF2-40B4-BE49-F238E27FC236}">
                <a16:creationId xmlns:a16="http://schemas.microsoft.com/office/drawing/2014/main" id="{3B544351-E393-6AFE-C718-DA0E1B689DAE}"/>
              </a:ext>
            </a:extLst>
          </p:cNvPr>
          <p:cNvSpPr txBox="1"/>
          <p:nvPr/>
        </p:nvSpPr>
        <p:spPr>
          <a:xfrm>
            <a:off x="194931" y="4035456"/>
            <a:ext cx="11149223" cy="20928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85750" indent="-285750" algn="l">
              <a:spcAft>
                <a:spcPts val="600"/>
              </a:spcAft>
              <a:buFont typeface="Arial" panose="020B0604020202020204" pitchFamily="34" charset="0"/>
              <a:buChar char="•"/>
            </a:pPr>
            <a:r>
              <a:rPr lang="en-GB" sz="2400">
                <a:latin typeface="Arial"/>
                <a:cs typeface="Arial"/>
              </a:rPr>
              <a:t>~20 years working in civil engineering and project management</a:t>
            </a:r>
          </a:p>
          <a:p>
            <a:pPr marL="285750" indent="-285750" algn="l">
              <a:spcAft>
                <a:spcPts val="600"/>
              </a:spcAft>
              <a:buFont typeface="Arial" panose="020B0604020202020204" pitchFamily="34" charset="0"/>
              <a:buChar char="•"/>
            </a:pPr>
            <a:r>
              <a:rPr lang="en-GB" sz="2400">
                <a:latin typeface="Arial"/>
                <a:cs typeface="Arial"/>
              </a:rPr>
              <a:t>Currently work for Turner &amp; Townsend within Department of Science, Innovation and Technology</a:t>
            </a:r>
          </a:p>
          <a:p>
            <a:pPr marL="285750" indent="-285750" algn="l">
              <a:spcAft>
                <a:spcPts val="600"/>
              </a:spcAft>
              <a:buFont typeface="Arial" panose="020B0604020202020204" pitchFamily="34" charset="0"/>
              <a:buChar char="•"/>
            </a:pPr>
            <a:r>
              <a:rPr lang="en-GB" sz="2400">
                <a:latin typeface="Arial"/>
                <a:cs typeface="Arial"/>
              </a:rPr>
              <a:t>Previously worked at Government Property Agency, CERN, Local Authorities and Jacobs Engineering Consultancy</a:t>
            </a:r>
          </a:p>
        </p:txBody>
      </p:sp>
      <p:pic>
        <p:nvPicPr>
          <p:cNvPr id="1026" name="Picture 2">
            <a:extLst>
              <a:ext uri="{FF2B5EF4-FFF2-40B4-BE49-F238E27FC236}">
                <a16:creationId xmlns:a16="http://schemas.microsoft.com/office/drawing/2014/main" id="{9673BF45-9CF0-9CE8-A841-526ECDC60EA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483" y="1665970"/>
            <a:ext cx="1844286" cy="18190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8">
            <a:extLst>
              <a:ext uri="{FF2B5EF4-FFF2-40B4-BE49-F238E27FC236}">
                <a16:creationId xmlns:a16="http://schemas.microsoft.com/office/drawing/2014/main" id="{C2D43D1A-2BC7-C437-EDEF-E4EDE41BE2FD}"/>
              </a:ext>
            </a:extLst>
          </p:cNvPr>
          <p:cNvSpPr txBox="1"/>
          <p:nvPr/>
        </p:nvSpPr>
        <p:spPr>
          <a:xfrm>
            <a:off x="2359109" y="2097920"/>
            <a:ext cx="3725006" cy="17030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457144" rtl="0" fontAlgn="auto" latinLnBrk="1" hangingPunct="0">
              <a:lnSpc>
                <a:spcPct val="100000"/>
              </a:lnSpc>
              <a:spcBef>
                <a:spcPts val="0"/>
              </a:spcBef>
              <a:spcAft>
                <a:spcPts val="0"/>
              </a:spcAft>
              <a:buClrTx/>
              <a:buSzTx/>
              <a:buFontTx/>
              <a:buNone/>
              <a:tabLst/>
              <a:defRPr kumimoji="0" sz="901" b="0" i="0" u="none" strike="noStrike" cap="none" spc="0" normalizeH="0" baseline="0">
                <a:ln>
                  <a:noFill/>
                </a:ln>
                <a:solidFill>
                  <a:srgbClr val="000000"/>
                </a:solidFill>
                <a:effectLst/>
                <a:uFillTx/>
              </a:defRPr>
            </a:defPPr>
            <a:lvl1pPr marL="0" marR="0" indent="0"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572"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144"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718"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290"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2862"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434"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007"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579"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GB" sz="2400"/>
              <a:t>John Gall CENG MICE - DSIT Project Director</a:t>
            </a:r>
          </a:p>
          <a:p>
            <a:endParaRPr lang="en-GB" sz="2400"/>
          </a:p>
          <a:p>
            <a:pPr marL="0" marR="0" indent="0" algn="ctr" defTabSz="825500" rtl="0" fontAlgn="auto" latinLnBrk="0" hangingPunct="0">
              <a:lnSpc>
                <a:spcPct val="100000"/>
              </a:lnSpc>
              <a:spcBef>
                <a:spcPts val="0"/>
              </a:spcBef>
              <a:spcAft>
                <a:spcPts val="0"/>
              </a:spcAft>
              <a:buClrTx/>
              <a:buSzTx/>
              <a:buFontTx/>
              <a:buNone/>
              <a:tabLst/>
            </a:pPr>
            <a:endParaRPr kumimoji="0" lang="en-GB" sz="32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77787112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 name="Net_Standalone_1.png" descr="Net_Standalone_1.png"/>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a:fillRect/>
          </a:stretch>
        </p:blipFill>
        <p:spPr>
          <a:xfrm rot="13679969">
            <a:off x="5270885" y="-812385"/>
            <a:ext cx="9969677" cy="54120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06" y="0"/>
                </a:lnTo>
                <a:lnTo>
                  <a:pt x="0" y="3286"/>
                </a:lnTo>
                <a:lnTo>
                  <a:pt x="11042" y="21600"/>
                </a:lnTo>
                <a:lnTo>
                  <a:pt x="21600" y="0"/>
                </a:lnTo>
                <a:close/>
              </a:path>
            </a:pathLst>
          </a:custGeom>
          <a:ln w="12700">
            <a:miter lim="400000"/>
          </a:ln>
        </p:spPr>
      </p:pic>
      <p:sp>
        <p:nvSpPr>
          <p:cNvPr id="364" name="Dolor sit amet, consectetur adipiscing elit."/>
          <p:cNvSpPr txBox="1"/>
          <p:nvPr/>
        </p:nvSpPr>
        <p:spPr>
          <a:xfrm>
            <a:off x="2244080" y="693302"/>
            <a:ext cx="7400437" cy="7954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p>
            <a:pPr algn="l">
              <a:lnSpc>
                <a:spcPct val="80000"/>
              </a:lnSpc>
              <a:defRPr sz="11800" b="0">
                <a:solidFill>
                  <a:srgbClr val="6006A1"/>
                </a:solidFill>
                <a:latin typeface="Arial Black"/>
                <a:ea typeface="Arial Black"/>
                <a:cs typeface="Arial Black"/>
                <a:sym typeface="Arial Black"/>
              </a:defRPr>
            </a:pPr>
            <a:r>
              <a:rPr lang="en-US" sz="5900"/>
              <a:t>Introduction </a:t>
            </a:r>
          </a:p>
        </p:txBody>
      </p:sp>
      <p:pic>
        <p:nvPicPr>
          <p:cNvPr id="367" name="DSTI_Black_Digital-01.png" descr="DSTI_Black_Digital-01.png"/>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418244" y="325077"/>
            <a:ext cx="1825836" cy="919866"/>
          </a:xfrm>
          <a:prstGeom prst="rect">
            <a:avLst/>
          </a:prstGeom>
          <a:ln w="12700">
            <a:miter lim="400000"/>
          </a:ln>
        </p:spPr>
      </p:pic>
      <p:sp>
        <p:nvSpPr>
          <p:cNvPr id="3" name="Slide Number Placeholder 2">
            <a:extLst>
              <a:ext uri="{FF2B5EF4-FFF2-40B4-BE49-F238E27FC236}">
                <a16:creationId xmlns:a16="http://schemas.microsoft.com/office/drawing/2014/main" id="{9D3D5E74-FFAD-832B-1ADE-B0090853A056}"/>
              </a:ext>
            </a:extLst>
          </p:cNvPr>
          <p:cNvSpPr>
            <a:spLocks noGrp="1"/>
          </p:cNvSpPr>
          <p:nvPr>
            <p:ph type="sldNum" sz="quarter" idx="10"/>
          </p:nvPr>
        </p:nvSpPr>
        <p:spPr/>
        <p:txBody>
          <a:bodyPr/>
          <a:lstStyle/>
          <a:p>
            <a:fld id="{8F7E9438-18F9-46BA-95FA-E23A9B4276B8}" type="slidenum">
              <a:rPr lang="en-GB" smtClean="0"/>
              <a:pPr/>
              <a:t>3</a:t>
            </a:fld>
            <a:endParaRPr lang="en-GB"/>
          </a:p>
        </p:txBody>
      </p:sp>
      <p:sp>
        <p:nvSpPr>
          <p:cNvPr id="6" name="TextBox 5">
            <a:extLst>
              <a:ext uri="{FF2B5EF4-FFF2-40B4-BE49-F238E27FC236}">
                <a16:creationId xmlns:a16="http://schemas.microsoft.com/office/drawing/2014/main" id="{792423D5-D059-77A3-B136-0E6FC13D8BE3}"/>
              </a:ext>
            </a:extLst>
          </p:cNvPr>
          <p:cNvSpPr txBox="1"/>
          <p:nvPr/>
        </p:nvSpPr>
        <p:spPr>
          <a:xfrm>
            <a:off x="205228" y="1718564"/>
            <a:ext cx="11149223" cy="26930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85750" indent="-285750" algn="l">
              <a:spcAft>
                <a:spcPts val="600"/>
              </a:spcAft>
              <a:buFont typeface="Arial" panose="020B0604020202020204" pitchFamily="34" charset="0"/>
              <a:buChar char="•"/>
            </a:pPr>
            <a:r>
              <a:rPr lang="en-GB" sz="2400" b="0">
                <a:latin typeface="Arial"/>
                <a:cs typeface="Arial"/>
              </a:rPr>
              <a:t>Who are ECMWF?</a:t>
            </a:r>
          </a:p>
          <a:p>
            <a:pPr marL="285750" indent="-285750" algn="l">
              <a:spcAft>
                <a:spcPts val="600"/>
              </a:spcAft>
              <a:buFont typeface="Arial" panose="020B0604020202020204" pitchFamily="34" charset="0"/>
              <a:buChar char="•"/>
            </a:pPr>
            <a:r>
              <a:rPr lang="en-GB" sz="2400" b="0">
                <a:latin typeface="Arial"/>
                <a:cs typeface="Arial"/>
              </a:rPr>
              <a:t>What is the project?</a:t>
            </a:r>
          </a:p>
          <a:p>
            <a:pPr marL="285750" indent="-285750" algn="l">
              <a:spcAft>
                <a:spcPts val="600"/>
              </a:spcAft>
              <a:buFont typeface="Arial" panose="020B0604020202020204" pitchFamily="34" charset="0"/>
              <a:buChar char="•"/>
            </a:pPr>
            <a:r>
              <a:rPr lang="en-GB" sz="2400" b="0">
                <a:latin typeface="Arial"/>
                <a:cs typeface="Arial"/>
              </a:rPr>
              <a:t>How are we delivering the works?</a:t>
            </a:r>
          </a:p>
          <a:p>
            <a:pPr marL="285750" indent="-285750" algn="l">
              <a:spcAft>
                <a:spcPts val="600"/>
              </a:spcAft>
              <a:buFont typeface="Arial" panose="020B0604020202020204" pitchFamily="34" charset="0"/>
              <a:buChar char="•"/>
            </a:pPr>
            <a:r>
              <a:rPr lang="en-GB" sz="2400" b="0">
                <a:latin typeface="Arial"/>
                <a:cs typeface="Arial"/>
              </a:rPr>
              <a:t>Why are we building a new HQ? </a:t>
            </a:r>
          </a:p>
          <a:p>
            <a:pPr marL="285750" indent="-285750" algn="l">
              <a:spcAft>
                <a:spcPts val="600"/>
              </a:spcAft>
              <a:buFont typeface="Arial" panose="020B0604020202020204" pitchFamily="34" charset="0"/>
              <a:buChar char="•"/>
            </a:pPr>
            <a:r>
              <a:rPr lang="en-GB" sz="2400" b="0">
                <a:latin typeface="Arial"/>
                <a:cs typeface="Arial"/>
              </a:rPr>
              <a:t>When will it be delivered?</a:t>
            </a:r>
          </a:p>
          <a:p>
            <a:pPr marL="285750" indent="-285750" algn="l">
              <a:spcAft>
                <a:spcPts val="600"/>
              </a:spcAft>
              <a:buFont typeface="Arial" panose="020B0604020202020204" pitchFamily="34" charset="0"/>
              <a:buChar char="•"/>
            </a:pPr>
            <a:r>
              <a:rPr lang="en-GB" sz="2400" b="0">
                <a:latin typeface="Arial"/>
                <a:cs typeface="Arial"/>
              </a:rPr>
              <a:t>Questions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6" name="Group"/>
          <p:cNvGrpSpPr>
            <a:grpSpLocks/>
          </p:cNvGrpSpPr>
          <p:nvPr/>
        </p:nvGrpSpPr>
        <p:grpSpPr>
          <a:xfrm>
            <a:off x="4483387" y="-18108"/>
            <a:ext cx="2261372" cy="2191037"/>
            <a:chOff x="0" y="0"/>
            <a:chExt cx="4522742" cy="4382071"/>
          </a:xfrm>
        </p:grpSpPr>
        <p:pic>
          <p:nvPicPr>
            <p:cNvPr id="454" name="Crisps_2.png" descr="Crisps_2.png"/>
            <p:cNvPicPr>
              <a:picLocks noChangeAspect="1"/>
            </p:cNvPicPr>
            <p:nvPr/>
          </p:nvPicPr>
          <p:blipFill>
            <a:blip r:embed="rId3" cstate="email">
              <a:alphaModFix amt="80000"/>
              <a:extLst>
                <a:ext uri="{28A0092B-C50C-407E-A947-70E740481C1C}">
                  <a14:useLocalDpi xmlns:a14="http://schemas.microsoft.com/office/drawing/2010/main"/>
                </a:ext>
              </a:extLst>
            </a:blip>
            <a:stretch>
              <a:fillRect/>
            </a:stretch>
          </p:blipFill>
          <p:spPr>
            <a:xfrm>
              <a:off x="0" y="0"/>
              <a:ext cx="4329436" cy="4329436"/>
            </a:xfrm>
            <a:prstGeom prst="rect">
              <a:avLst/>
            </a:prstGeom>
            <a:ln w="12700" cap="flat">
              <a:noFill/>
              <a:miter lim="400000"/>
            </a:ln>
            <a:effectLst/>
          </p:spPr>
        </p:pic>
        <p:pic>
          <p:nvPicPr>
            <p:cNvPr id="455" name="Crisps_2.png" descr="Crisps_2.png"/>
            <p:cNvPicPr>
              <a:picLocks noChangeAspect="1"/>
            </p:cNvPicPr>
            <p:nvPr/>
          </p:nvPicPr>
          <p:blipFill>
            <a:blip r:embed="rId4" cstate="email">
              <a:alphaModFix amt="64999"/>
              <a:extLst>
                <a:ext uri="{28A0092B-C50C-407E-A947-70E740481C1C}">
                  <a14:useLocalDpi xmlns:a14="http://schemas.microsoft.com/office/drawing/2010/main"/>
                </a:ext>
              </a:extLst>
            </a:blip>
            <a:srcRect/>
            <a:stretch>
              <a:fillRect/>
            </a:stretch>
          </p:blipFill>
          <p:spPr>
            <a:xfrm rot="5839102">
              <a:off x="222596" y="81924"/>
              <a:ext cx="4300146" cy="4300147"/>
            </a:xfrm>
            <a:custGeom>
              <a:avLst/>
              <a:gdLst/>
              <a:ahLst/>
              <a:cxnLst>
                <a:cxn ang="0">
                  <a:pos x="wd2" y="hd2"/>
                </a:cxn>
                <a:cxn ang="5400000">
                  <a:pos x="wd2" y="hd2"/>
                </a:cxn>
                <a:cxn ang="10800000">
                  <a:pos x="wd2" y="hd2"/>
                </a:cxn>
                <a:cxn ang="16200000">
                  <a:pos x="wd2" y="hd2"/>
                </a:cxn>
              </a:cxnLst>
              <a:rect l="0" t="0" r="r" b="b"/>
              <a:pathLst>
                <a:path w="21600" h="21600" extrusionOk="0">
                  <a:moveTo>
                    <a:pt x="1299" y="21600"/>
                  </a:moveTo>
                  <a:lnTo>
                    <a:pt x="11489" y="21600"/>
                  </a:lnTo>
                  <a:lnTo>
                    <a:pt x="21600" y="20301"/>
                  </a:lnTo>
                  <a:lnTo>
                    <a:pt x="21600" y="10111"/>
                  </a:lnTo>
                  <a:lnTo>
                    <a:pt x="20301" y="0"/>
                  </a:lnTo>
                  <a:lnTo>
                    <a:pt x="10111" y="0"/>
                  </a:lnTo>
                  <a:lnTo>
                    <a:pt x="0" y="1299"/>
                  </a:lnTo>
                  <a:lnTo>
                    <a:pt x="0" y="11489"/>
                  </a:lnTo>
                  <a:lnTo>
                    <a:pt x="1299" y="21600"/>
                  </a:lnTo>
                  <a:close/>
                </a:path>
              </a:pathLst>
            </a:custGeom>
            <a:ln w="12700" cap="flat">
              <a:noFill/>
              <a:miter lim="400000"/>
            </a:ln>
            <a:effectLst/>
          </p:spPr>
        </p:pic>
      </p:grpSp>
      <p:pic>
        <p:nvPicPr>
          <p:cNvPr id="457" name="Net_Standalone_2.png" descr="Net_Standalone_2.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4438982">
            <a:off x="-2054101" y="489217"/>
            <a:ext cx="8482897" cy="6181224"/>
          </a:xfrm>
          <a:custGeom>
            <a:avLst/>
            <a:gdLst/>
            <a:ahLst/>
            <a:cxnLst>
              <a:cxn ang="0">
                <a:pos x="wd2" y="hd2"/>
              </a:cxn>
              <a:cxn ang="5400000">
                <a:pos x="wd2" y="hd2"/>
              </a:cxn>
              <a:cxn ang="10800000">
                <a:pos x="wd2" y="hd2"/>
              </a:cxn>
              <a:cxn ang="16200000">
                <a:pos x="wd2" y="hd2"/>
              </a:cxn>
            </a:cxnLst>
            <a:rect l="0" t="0" r="r" b="b"/>
            <a:pathLst>
              <a:path w="21600" h="21600" extrusionOk="0">
                <a:moveTo>
                  <a:pt x="8123" y="21600"/>
                </a:moveTo>
                <a:lnTo>
                  <a:pt x="17498" y="21600"/>
                </a:lnTo>
                <a:lnTo>
                  <a:pt x="21600" y="1992"/>
                </a:lnTo>
                <a:lnTo>
                  <a:pt x="16543" y="0"/>
                </a:lnTo>
                <a:lnTo>
                  <a:pt x="3849" y="0"/>
                </a:lnTo>
                <a:lnTo>
                  <a:pt x="0" y="18400"/>
                </a:lnTo>
                <a:lnTo>
                  <a:pt x="8123" y="21600"/>
                </a:lnTo>
                <a:close/>
              </a:path>
            </a:pathLst>
          </a:custGeom>
          <a:ln w="12700">
            <a:miter lim="400000"/>
          </a:ln>
        </p:spPr>
      </p:pic>
      <p:pic>
        <p:nvPicPr>
          <p:cNvPr id="458" name="Net_Standalone_2.png" descr="Net_Standalone_2.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6626584">
            <a:off x="-1693759" y="489217"/>
            <a:ext cx="8819965" cy="6181224"/>
          </a:xfrm>
          <a:custGeom>
            <a:avLst/>
            <a:gdLst/>
            <a:ahLst/>
            <a:cxnLst>
              <a:cxn ang="0">
                <a:pos x="wd2" y="hd2"/>
              </a:cxn>
              <a:cxn ang="5400000">
                <a:pos x="wd2" y="hd2"/>
              </a:cxn>
              <a:cxn ang="10800000">
                <a:pos x="wd2" y="hd2"/>
              </a:cxn>
              <a:cxn ang="16200000">
                <a:pos x="wd2" y="hd2"/>
              </a:cxn>
            </a:cxnLst>
            <a:rect l="0" t="0" r="r" b="b"/>
            <a:pathLst>
              <a:path w="21600" h="21600" extrusionOk="0">
                <a:moveTo>
                  <a:pt x="21600" y="19025"/>
                </a:moveTo>
                <a:lnTo>
                  <a:pt x="16630" y="0"/>
                </a:lnTo>
                <a:lnTo>
                  <a:pt x="9314" y="0"/>
                </a:lnTo>
                <a:lnTo>
                  <a:pt x="0" y="4954"/>
                </a:lnTo>
                <a:lnTo>
                  <a:pt x="4349" y="21600"/>
                </a:lnTo>
                <a:lnTo>
                  <a:pt x="16759" y="21600"/>
                </a:lnTo>
                <a:lnTo>
                  <a:pt x="21600" y="19025"/>
                </a:lnTo>
                <a:close/>
              </a:path>
            </a:pathLst>
          </a:custGeom>
          <a:ln w="12700">
            <a:miter lim="400000"/>
          </a:ln>
        </p:spPr>
      </p:pic>
      <p:pic>
        <p:nvPicPr>
          <p:cNvPr id="460" name="DSTI_White_Digital.png" descr="DSTI_White_Digital.png"/>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tretch>
            <a:fillRect/>
          </a:stretch>
        </p:blipFill>
        <p:spPr>
          <a:xfrm>
            <a:off x="420418" y="327096"/>
            <a:ext cx="1766930" cy="956123"/>
          </a:xfrm>
          <a:prstGeom prst="rect">
            <a:avLst/>
          </a:prstGeom>
          <a:ln w="12700">
            <a:miter lim="400000"/>
          </a:ln>
        </p:spPr>
      </p:pic>
      <p:sp>
        <p:nvSpPr>
          <p:cNvPr id="463" name="*Place image here"/>
          <p:cNvSpPr txBox="1"/>
          <p:nvPr/>
        </p:nvSpPr>
        <p:spPr>
          <a:xfrm>
            <a:off x="658390" y="5448569"/>
            <a:ext cx="2140009" cy="34368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lvl1pPr>
              <a:defRPr sz="3800">
                <a:solidFill>
                  <a:srgbClr val="FFFFFF"/>
                </a:solidFill>
              </a:defRPr>
            </a:lvl1pPr>
          </a:lstStyle>
          <a:p>
            <a:r>
              <a:rPr sz="1900"/>
              <a:t>*Place image here</a:t>
            </a:r>
          </a:p>
        </p:txBody>
      </p:sp>
      <p:sp>
        <p:nvSpPr>
          <p:cNvPr id="3" name="Slide Number Placeholder 2">
            <a:extLst>
              <a:ext uri="{FF2B5EF4-FFF2-40B4-BE49-F238E27FC236}">
                <a16:creationId xmlns:a16="http://schemas.microsoft.com/office/drawing/2014/main" id="{E21EC586-04E1-0EE7-B0EC-B94884B9B161}"/>
              </a:ext>
            </a:extLst>
          </p:cNvPr>
          <p:cNvSpPr>
            <a:spLocks noGrp="1"/>
          </p:cNvSpPr>
          <p:nvPr>
            <p:ph type="sldNum" sz="quarter" idx="10"/>
          </p:nvPr>
        </p:nvSpPr>
        <p:spPr/>
        <p:txBody>
          <a:bodyPr/>
          <a:lstStyle/>
          <a:p>
            <a:fld id="{8F7E9438-18F9-46BA-95FA-E23A9B4276B8}" type="slidenum">
              <a:rPr lang="en-GB" smtClean="0"/>
              <a:pPr/>
              <a:t>4</a:t>
            </a:fld>
            <a:endParaRPr lang="en-GB"/>
          </a:p>
        </p:txBody>
      </p:sp>
      <p:pic>
        <p:nvPicPr>
          <p:cNvPr id="4" name="Picture 3">
            <a:extLst>
              <a:ext uri="{FF2B5EF4-FFF2-40B4-BE49-F238E27FC236}">
                <a16:creationId xmlns:a16="http://schemas.microsoft.com/office/drawing/2014/main" id="{A2655C1D-1046-814B-06E9-F8B1F1350541}"/>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0" y="0"/>
            <a:ext cx="3389033" cy="6858000"/>
          </a:xfrm>
          <a:prstGeom prst="rect">
            <a:avLst/>
          </a:prstGeom>
        </p:spPr>
      </p:pic>
      <p:sp>
        <p:nvSpPr>
          <p:cNvPr id="5" name="Sed do eiusmod tempor incididunt ut labore et dolore magna aliqua. Ut enim ad minim veniam, quis nostrud exercitation ullamco laboris nisi ut aliquip ex ea commodo consequat. Duis aute irure dolor in reprehenderit in voluptate velit esse cillum dolore eu">
            <a:extLst>
              <a:ext uri="{FF2B5EF4-FFF2-40B4-BE49-F238E27FC236}">
                <a16:creationId xmlns:a16="http://schemas.microsoft.com/office/drawing/2014/main" id="{6A154D10-AA14-79B8-67BC-6A5A9DCB6912}"/>
              </a:ext>
            </a:extLst>
          </p:cNvPr>
          <p:cNvSpPr txBox="1"/>
          <p:nvPr/>
        </p:nvSpPr>
        <p:spPr>
          <a:xfrm>
            <a:off x="5087983" y="1709509"/>
            <a:ext cx="6925411" cy="42909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l">
              <a:defRPr sz="4500" b="0">
                <a:latin typeface="Arial"/>
                <a:ea typeface="Arial"/>
                <a:cs typeface="Arial"/>
                <a:sym typeface="Arial"/>
              </a:defRPr>
            </a:lvl1pPr>
          </a:lstStyle>
          <a:p>
            <a:endParaRPr lang="en-GB" sz="2000" i="0">
              <a:solidFill>
                <a:srgbClr val="202122"/>
              </a:solidFill>
              <a:effectLst/>
              <a:latin typeface="Arial" panose="020B0604020202020204" pitchFamily="34" charset="0"/>
            </a:endParaRPr>
          </a:p>
          <a:p>
            <a:pPr marL="342900" indent="-342900">
              <a:buFont typeface="Arial" panose="020B0604020202020204" pitchFamily="34" charset="0"/>
              <a:buChar char="•"/>
            </a:pPr>
            <a:r>
              <a:rPr lang="en-GB" sz="2000" i="0" dirty="0">
                <a:solidFill>
                  <a:srgbClr val="202122"/>
                </a:solidFill>
                <a:effectLst/>
              </a:rPr>
              <a:t>The European Centre for Medium-Range Weather Forecasts </a:t>
            </a:r>
          </a:p>
          <a:p>
            <a:pPr marL="342900" indent="-342900">
              <a:buFont typeface="Arial" panose="020B0604020202020204" pitchFamily="34" charset="0"/>
              <a:buChar char="•"/>
            </a:pPr>
            <a:endParaRPr lang="en-GB" sz="2000" i="0">
              <a:solidFill>
                <a:srgbClr val="202122"/>
              </a:solidFill>
              <a:effectLst/>
              <a:latin typeface="Arial" panose="020B0604020202020204" pitchFamily="34" charset="0"/>
            </a:endParaRPr>
          </a:p>
          <a:p>
            <a:pPr marL="342900" indent="-342900">
              <a:buFont typeface="Arial" panose="020B0604020202020204" pitchFamily="34" charset="0"/>
              <a:buChar char="•"/>
            </a:pPr>
            <a:r>
              <a:rPr lang="en-GB" sz="2000" dirty="0">
                <a:solidFill>
                  <a:srgbClr val="202122"/>
                </a:solidFill>
              </a:rPr>
              <a:t>I</a:t>
            </a:r>
            <a:r>
              <a:rPr lang="en-GB" sz="2000" i="0" dirty="0">
                <a:solidFill>
                  <a:srgbClr val="202122"/>
                </a:solidFill>
                <a:effectLst/>
              </a:rPr>
              <a:t>ndependent </a:t>
            </a:r>
            <a:r>
              <a:rPr lang="en-GB" sz="2000" i="0" u="none" strike="noStrike" dirty="0">
                <a:effectLst/>
              </a:rPr>
              <a:t>intergovernmental organisation</a:t>
            </a:r>
            <a:r>
              <a:rPr lang="en-GB" sz="2000" i="0" dirty="0">
                <a:solidFill>
                  <a:srgbClr val="202122"/>
                </a:solidFill>
                <a:effectLst/>
              </a:rPr>
              <a:t> </a:t>
            </a:r>
            <a:r>
              <a:rPr lang="en-GB" sz="2000" dirty="0">
                <a:solidFill>
                  <a:srgbClr val="202122"/>
                </a:solidFill>
              </a:rPr>
              <a:t>with 23 Member States and 12 Co-operating States</a:t>
            </a:r>
            <a:endParaRPr lang="en-GB" sz="2000" i="0" dirty="0">
              <a:solidFill>
                <a:srgbClr val="202122"/>
              </a:solidFill>
              <a:effectLst/>
              <a:latin typeface="Arial" panose="020B0604020202020204" pitchFamily="34" charset="0"/>
            </a:endParaRPr>
          </a:p>
          <a:p>
            <a:pPr marL="342900" indent="-342900">
              <a:buFont typeface="Arial" panose="020B0604020202020204" pitchFamily="34" charset="0"/>
              <a:buChar char="•"/>
            </a:pPr>
            <a:endParaRPr lang="en-GB" sz="2000" i="0">
              <a:solidFill>
                <a:srgbClr val="202122"/>
              </a:solidFill>
              <a:effectLst/>
              <a:latin typeface="Arial" panose="020B0604020202020204" pitchFamily="34" charset="0"/>
            </a:endParaRPr>
          </a:p>
          <a:p>
            <a:pPr marL="342900" indent="-342900">
              <a:buFont typeface="Arial" panose="020B0604020202020204" pitchFamily="34" charset="0"/>
              <a:buChar char="•"/>
            </a:pPr>
            <a:r>
              <a:rPr lang="en-GB" sz="2000" dirty="0">
                <a:solidFill>
                  <a:srgbClr val="202122"/>
                </a:solidFill>
              </a:rPr>
              <a:t>HQ site has been based at Shinfield Park, Reading since 1970s</a:t>
            </a:r>
          </a:p>
          <a:p>
            <a:endParaRPr lang="en-GB" sz="2000" i="0">
              <a:solidFill>
                <a:srgbClr val="202122"/>
              </a:solidFill>
              <a:effectLst/>
              <a:latin typeface="Arial" panose="020B0604020202020204" pitchFamily="34" charset="0"/>
            </a:endParaRPr>
          </a:p>
          <a:p>
            <a:pPr marL="342900" lvl="5" indent="-342900" algn="l">
              <a:spcAft>
                <a:spcPts val="900"/>
              </a:spcAft>
              <a:buFont typeface="Arial" panose="020B0604020202020204" pitchFamily="34" charset="0"/>
              <a:buChar char="•"/>
            </a:pPr>
            <a:r>
              <a:rPr lang="en-GB" sz="2000" b="0" dirty="0">
                <a:latin typeface="Arial"/>
                <a:cs typeface="Arial"/>
                <a:sym typeface="Arial"/>
              </a:rPr>
              <a:t>ECMWF's core mission is to:</a:t>
            </a:r>
            <a:endParaRPr lang="en-GB" sz="2000" b="0" dirty="0">
              <a:latin typeface="Arial"/>
              <a:cs typeface="Arial"/>
            </a:endParaRPr>
          </a:p>
          <a:p>
            <a:pPr marL="342900" indent="-342900">
              <a:buFont typeface="Arial" panose="020B0604020202020204" pitchFamily="34" charset="0"/>
              <a:buChar char="•"/>
            </a:pPr>
            <a:endParaRPr sz="4800"/>
          </a:p>
        </p:txBody>
      </p:sp>
      <p:sp>
        <p:nvSpPr>
          <p:cNvPr id="6" name="Dolor sit amet, consectetur adipiscing elit">
            <a:extLst>
              <a:ext uri="{FF2B5EF4-FFF2-40B4-BE49-F238E27FC236}">
                <a16:creationId xmlns:a16="http://schemas.microsoft.com/office/drawing/2014/main" id="{A898A44B-F9F8-C16F-0DE0-C6000782E2D8}"/>
              </a:ext>
            </a:extLst>
          </p:cNvPr>
          <p:cNvSpPr txBox="1"/>
          <p:nvPr/>
        </p:nvSpPr>
        <p:spPr>
          <a:xfrm>
            <a:off x="5362189" y="996639"/>
            <a:ext cx="6930750" cy="7323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l">
              <a:lnSpc>
                <a:spcPct val="80000"/>
              </a:lnSpc>
              <a:defRPr sz="11800" b="0">
                <a:solidFill>
                  <a:srgbClr val="6006A1"/>
                </a:solidFill>
                <a:latin typeface="Arial Black"/>
                <a:ea typeface="Arial Black"/>
                <a:cs typeface="Arial Black"/>
                <a:sym typeface="Arial Black"/>
              </a:defRPr>
            </a:pPr>
            <a:r>
              <a:rPr lang="en-GB" sz="5400" b="0" dirty="0">
                <a:solidFill>
                  <a:srgbClr val="6006A1"/>
                </a:solidFill>
                <a:latin typeface="Arial Black"/>
              </a:rPr>
              <a:t>Who are ECMWF?</a:t>
            </a:r>
            <a:endParaRPr sz="5400" b="0" dirty="0">
              <a:solidFill>
                <a:srgbClr val="6006A1"/>
              </a:solidFill>
              <a:latin typeface="Arial Black"/>
            </a:endParaRPr>
          </a:p>
        </p:txBody>
      </p:sp>
      <p:sp>
        <p:nvSpPr>
          <p:cNvPr id="7" name="TextBox 6">
            <a:extLst>
              <a:ext uri="{FF2B5EF4-FFF2-40B4-BE49-F238E27FC236}">
                <a16:creationId xmlns:a16="http://schemas.microsoft.com/office/drawing/2014/main" id="{2AAE9F10-E585-1C83-8AF4-3BDDA9092E79}"/>
              </a:ext>
            </a:extLst>
          </p:cNvPr>
          <p:cNvSpPr txBox="1"/>
          <p:nvPr/>
        </p:nvSpPr>
        <p:spPr>
          <a:xfrm>
            <a:off x="5521897" y="5152334"/>
            <a:ext cx="6491497" cy="1279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lvl="8" indent="-342900" algn="l">
              <a:spcAft>
                <a:spcPts val="900"/>
              </a:spcAft>
              <a:buFont typeface="Arial" panose="020B0604020202020204" pitchFamily="34" charset="0"/>
              <a:buChar char="•"/>
            </a:pPr>
            <a:r>
              <a:rPr lang="en-GB" sz="1600" b="0">
                <a:latin typeface="Arial" panose="020B0604020202020204" pitchFamily="34" charset="0"/>
                <a:cs typeface="Arial"/>
                <a:sym typeface="Arial"/>
              </a:rPr>
              <a:t>produce numerical weather forecasts and monitor the Earth system</a:t>
            </a:r>
          </a:p>
          <a:p>
            <a:pPr marL="342900" lvl="8" indent="-342900" algn="l">
              <a:spcAft>
                <a:spcPts val="900"/>
              </a:spcAft>
              <a:buFont typeface="Arial" panose="020B0604020202020204" pitchFamily="34" charset="0"/>
              <a:buChar char="•"/>
            </a:pPr>
            <a:r>
              <a:rPr lang="en-GB" sz="1600" b="0">
                <a:latin typeface="Arial" panose="020B0604020202020204" pitchFamily="34" charset="0"/>
                <a:cs typeface="Arial"/>
                <a:sym typeface="Arial"/>
              </a:rPr>
              <a:t>carry out scientific and technical research to improve forecast skill</a:t>
            </a:r>
          </a:p>
          <a:p>
            <a:pPr marL="342900" lvl="8" indent="-342900" algn="l">
              <a:spcAft>
                <a:spcPts val="900"/>
              </a:spcAft>
              <a:buFont typeface="Arial" panose="020B0604020202020204" pitchFamily="34" charset="0"/>
              <a:buChar char="•"/>
            </a:pPr>
            <a:r>
              <a:rPr lang="en-GB" sz="1600" b="0">
                <a:latin typeface="Arial" panose="020B0604020202020204" pitchFamily="34" charset="0"/>
                <a:cs typeface="Arial"/>
                <a:sym typeface="Arial"/>
              </a:rPr>
              <a:t>maintain an archive of meteorological data</a:t>
            </a:r>
          </a:p>
          <a:p>
            <a:pPr marL="457200" marR="0" indent="-457200" algn="ctr" defTabSz="8255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GB" sz="6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pic>
        <p:nvPicPr>
          <p:cNvPr id="8" name="Picture 2">
            <a:extLst>
              <a:ext uri="{FF2B5EF4-FFF2-40B4-BE49-F238E27FC236}">
                <a16:creationId xmlns:a16="http://schemas.microsoft.com/office/drawing/2014/main" id="{3384DD36-1540-55B0-27D3-C52B6196662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6200000">
            <a:off x="-2177911" y="3744653"/>
            <a:ext cx="5353050" cy="1095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75BC5-69A2-DF71-5418-562B14C6A15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03C7810-E2B4-4692-CAE4-D95F2FC1DAAF}"/>
              </a:ext>
            </a:extLst>
          </p:cNvPr>
          <p:cNvPicPr>
            <a:picLocks noChangeAspect="1"/>
          </p:cNvPicPr>
          <p:nvPr/>
        </p:nvPicPr>
        <p:blipFill>
          <a:blip r:embed="rId3" cstate="email">
            <a:extLst>
              <a:ext uri="{28A0092B-C50C-407E-A947-70E740481C1C}">
                <a14:useLocalDpi xmlns:a14="http://schemas.microsoft.com/office/drawing/2010/main"/>
              </a:ext>
            </a:extLst>
          </a:blip>
          <a:srcRect b="-248"/>
          <a:stretch/>
        </p:blipFill>
        <p:spPr>
          <a:xfrm>
            <a:off x="6864626" y="-2"/>
            <a:ext cx="5327374" cy="6855879"/>
          </a:xfrm>
          <a:prstGeom prst="rect">
            <a:avLst/>
          </a:prstGeom>
        </p:spPr>
      </p:pic>
      <p:pic>
        <p:nvPicPr>
          <p:cNvPr id="414" name="PPT_7.png" descr="PPT_7.png">
            <a:extLst>
              <a:ext uri="{FF2B5EF4-FFF2-40B4-BE49-F238E27FC236}">
                <a16:creationId xmlns:a16="http://schemas.microsoft.com/office/drawing/2014/main" id="{AD5F203E-6304-5DB4-DD02-36A95D48207A}"/>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417" name="Dolor sit amet, consectetur adipiscing elit">
            <a:extLst>
              <a:ext uri="{FF2B5EF4-FFF2-40B4-BE49-F238E27FC236}">
                <a16:creationId xmlns:a16="http://schemas.microsoft.com/office/drawing/2014/main" id="{A11E3D7C-3C01-FFC7-2780-84BE4E619991}"/>
              </a:ext>
            </a:extLst>
          </p:cNvPr>
          <p:cNvSpPr txBox="1"/>
          <p:nvPr/>
        </p:nvSpPr>
        <p:spPr>
          <a:xfrm>
            <a:off x="413427" y="1413222"/>
            <a:ext cx="7932536" cy="15217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l">
              <a:lnSpc>
                <a:spcPct val="80000"/>
              </a:lnSpc>
              <a:defRPr sz="11800" b="0">
                <a:solidFill>
                  <a:srgbClr val="6006A1"/>
                </a:solidFill>
                <a:latin typeface="Arial Black"/>
                <a:ea typeface="Arial Black"/>
                <a:cs typeface="Arial Black"/>
                <a:sym typeface="Arial Black"/>
              </a:defRPr>
            </a:pPr>
            <a:r>
              <a:rPr lang="en-GB" sz="5900" b="0">
                <a:solidFill>
                  <a:srgbClr val="6006A1"/>
                </a:solidFill>
                <a:latin typeface="Arial Black"/>
              </a:rPr>
              <a:t>What is the Project?</a:t>
            </a:r>
            <a:endParaRPr sz="5900" b="0">
              <a:solidFill>
                <a:srgbClr val="6006A1"/>
              </a:solidFill>
              <a:latin typeface="Arial Black"/>
            </a:endParaRPr>
          </a:p>
        </p:txBody>
      </p:sp>
      <p:sp>
        <p:nvSpPr>
          <p:cNvPr id="418" name="Sed do eiusmod tempor incididunt ut labore et dolore magna aliqua. Ut enim ad minim veniam, quis nostrud exercitation ullamco laboris nisi ut aliquip ex ea commodo consequat. Duis aute irure dolor in reprehenderit in voluptate velit esse cillum dolore eu">
            <a:extLst>
              <a:ext uri="{FF2B5EF4-FFF2-40B4-BE49-F238E27FC236}">
                <a16:creationId xmlns:a16="http://schemas.microsoft.com/office/drawing/2014/main" id="{9FE519DE-1F59-ED49-02B3-F9E3BE19A831}"/>
              </a:ext>
            </a:extLst>
          </p:cNvPr>
          <p:cNvSpPr txBox="1"/>
          <p:nvPr/>
        </p:nvSpPr>
        <p:spPr>
          <a:xfrm>
            <a:off x="394431" y="2935367"/>
            <a:ext cx="5704895" cy="4516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defRPr sz="3400" b="0">
                <a:latin typeface="Arial"/>
                <a:ea typeface="Arial"/>
                <a:cs typeface="Arial"/>
                <a:sym typeface="Arial"/>
              </a:defRPr>
            </a:lvl1pPr>
          </a:lstStyle>
          <a:p>
            <a:pPr marL="285750" indent="-285750">
              <a:lnSpc>
                <a:spcPct val="115000"/>
              </a:lnSpc>
              <a:buClr>
                <a:srgbClr val="0070C0"/>
              </a:buClr>
              <a:buSzPts val="2700"/>
              <a:buFont typeface="Wingdings" panose="05000000000000000000" pitchFamily="2" charset="2"/>
              <a:buChar char="ü"/>
            </a:pPr>
            <a:endParaRPr lang="en-US" sz="2000">
              <a:solidFill>
                <a:schemeClr val="dk1"/>
              </a:solidFill>
            </a:endParaRPr>
          </a:p>
          <a:p>
            <a:pPr marL="285750" indent="-285750">
              <a:lnSpc>
                <a:spcPct val="115000"/>
              </a:lnSpc>
              <a:buClr>
                <a:srgbClr val="0070C0"/>
              </a:buClr>
              <a:buSzPts val="2700"/>
              <a:buFont typeface="Wingdings" panose="05000000000000000000" pitchFamily="2" charset="2"/>
              <a:buChar char="ü"/>
            </a:pPr>
            <a:r>
              <a:rPr lang="en-US" sz="2000" dirty="0">
                <a:solidFill>
                  <a:schemeClr val="dk1"/>
                </a:solidFill>
              </a:rPr>
              <a:t>Existing Shinfield Road HQ is no longer fit for purpose</a:t>
            </a:r>
          </a:p>
          <a:p>
            <a:pPr marL="285750" indent="-285750">
              <a:lnSpc>
                <a:spcPct val="114999"/>
              </a:lnSpc>
              <a:buClr>
                <a:srgbClr val="0070C0"/>
              </a:buClr>
              <a:buSzPts val="2700"/>
              <a:buFont typeface="Wingdings" panose="05000000000000000000" pitchFamily="2" charset="2"/>
              <a:buChar char="ü"/>
            </a:pPr>
            <a:endParaRPr lang="en-US"/>
          </a:p>
          <a:p>
            <a:pPr marL="285750" indent="-285750">
              <a:lnSpc>
                <a:spcPct val="114999"/>
              </a:lnSpc>
              <a:buClr>
                <a:srgbClr val="0070C0"/>
              </a:buClr>
              <a:buSzPts val="2700"/>
              <a:buFont typeface="Wingdings" panose="05000000000000000000" pitchFamily="2" charset="2"/>
              <a:buChar char="ü"/>
            </a:pPr>
            <a:r>
              <a:rPr lang="en-US" sz="2000" dirty="0">
                <a:solidFill>
                  <a:schemeClr val="dk1"/>
                </a:solidFill>
              </a:rPr>
              <a:t>ECMWF accepted a UK offer to continue as host nation - Dec 2021</a:t>
            </a:r>
            <a:endParaRPr lang="en-US">
              <a:solidFill>
                <a:schemeClr val="dk1"/>
              </a:solidFill>
            </a:endParaRPr>
          </a:p>
          <a:p>
            <a:pPr marL="269875" indent="-398145">
              <a:lnSpc>
                <a:spcPct val="115000"/>
              </a:lnSpc>
              <a:buClr>
                <a:srgbClr val="0070C0"/>
              </a:buClr>
              <a:buSzPts val="2700"/>
              <a:buFont typeface="Wingdings" panose="05000000000000000000" pitchFamily="2" charset="2"/>
              <a:buChar char="ü"/>
            </a:pPr>
            <a:endParaRPr lang="en-US" sz="2000">
              <a:solidFill>
                <a:schemeClr val="dk1"/>
              </a:solidFill>
            </a:endParaRPr>
          </a:p>
          <a:p>
            <a:pPr marL="269875" indent="-398145">
              <a:lnSpc>
                <a:spcPct val="115000"/>
              </a:lnSpc>
              <a:buClr>
                <a:srgbClr val="0070C0"/>
              </a:buClr>
              <a:buSzPts val="2700"/>
              <a:buFont typeface="Wingdings" panose="05000000000000000000" pitchFamily="2" charset="2"/>
              <a:buChar char="ü"/>
            </a:pPr>
            <a:r>
              <a:rPr lang="en-US" sz="2000" dirty="0">
                <a:solidFill>
                  <a:schemeClr val="dk1"/>
                </a:solidFill>
              </a:rPr>
              <a:t>New build HQ required on a brownfield site at University of Reading Whiteknights Campus close to Earley Gate</a:t>
            </a:r>
          </a:p>
          <a:p>
            <a:pPr marL="285750" indent="-285750">
              <a:lnSpc>
                <a:spcPct val="115000"/>
              </a:lnSpc>
              <a:buClr>
                <a:srgbClr val="0070C0"/>
              </a:buClr>
              <a:buSzPts val="2700"/>
              <a:buFont typeface="Wingdings" panose="05000000000000000000" pitchFamily="2" charset="2"/>
              <a:buChar char="ü"/>
            </a:pPr>
            <a:endParaRPr lang="en-US" sz="2000">
              <a:solidFill>
                <a:schemeClr val="dk1"/>
              </a:solidFill>
            </a:endParaRPr>
          </a:p>
          <a:p>
            <a:pPr marL="269875" indent="-398145">
              <a:lnSpc>
                <a:spcPct val="115000"/>
              </a:lnSpc>
              <a:buClr>
                <a:srgbClr val="0070C0"/>
              </a:buClr>
              <a:buSzPts val="2700"/>
              <a:buFont typeface="Wingdings" panose="05000000000000000000" pitchFamily="2" charset="2"/>
              <a:buChar char="ü"/>
            </a:pPr>
            <a:endParaRPr lang="en-US" sz="2000">
              <a:solidFill>
                <a:schemeClr val="dk1"/>
              </a:solidFill>
            </a:endParaRPr>
          </a:p>
        </p:txBody>
      </p:sp>
      <p:pic>
        <p:nvPicPr>
          <p:cNvPr id="419" name="DSTI_Black_Digital-01.png" descr="DSTI_Black_Digital-01.png">
            <a:extLst>
              <a:ext uri="{FF2B5EF4-FFF2-40B4-BE49-F238E27FC236}">
                <a16:creationId xmlns:a16="http://schemas.microsoft.com/office/drawing/2014/main" id="{AED42C55-E675-00B8-69E2-F7881E61591D}"/>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418244" y="325077"/>
            <a:ext cx="1825836" cy="919866"/>
          </a:xfrm>
          <a:prstGeom prst="rect">
            <a:avLst/>
          </a:prstGeom>
          <a:ln w="12700">
            <a:miter lim="400000"/>
          </a:ln>
        </p:spPr>
      </p:pic>
      <p:sp>
        <p:nvSpPr>
          <p:cNvPr id="3" name="Slide Number Placeholder 2">
            <a:extLst>
              <a:ext uri="{FF2B5EF4-FFF2-40B4-BE49-F238E27FC236}">
                <a16:creationId xmlns:a16="http://schemas.microsoft.com/office/drawing/2014/main" id="{C60C4381-9F40-5AB5-03D7-13E90499515A}"/>
              </a:ext>
            </a:extLst>
          </p:cNvPr>
          <p:cNvSpPr>
            <a:spLocks noGrp="1"/>
          </p:cNvSpPr>
          <p:nvPr>
            <p:ph type="sldNum" sz="quarter" idx="10"/>
          </p:nvPr>
        </p:nvSpPr>
        <p:spPr/>
        <p:txBody>
          <a:bodyPr/>
          <a:lstStyle/>
          <a:p>
            <a:fld id="{8F7E9438-18F9-46BA-95FA-E23A9B4276B8}" type="slidenum">
              <a:rPr lang="en-GB" smtClean="0"/>
              <a:pPr/>
              <a:t>5</a:t>
            </a:fld>
            <a:endParaRPr lang="en-GB"/>
          </a:p>
        </p:txBody>
      </p:sp>
    </p:spTree>
    <p:extLst>
      <p:ext uri="{BB962C8B-B14F-4D97-AF65-F5344CB8AC3E}">
        <p14:creationId xmlns:p14="http://schemas.microsoft.com/office/powerpoint/2010/main" val="185445558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E74C65-AEED-815B-3E88-0B553B36A81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4" name="Slide Number Placeholder 3" hidden="1">
            <a:extLst>
              <a:ext uri="{FF2B5EF4-FFF2-40B4-BE49-F238E27FC236}">
                <a16:creationId xmlns:a16="http://schemas.microsoft.com/office/drawing/2014/main" id="{0263FC30-2669-27FA-D4F6-E0BC9E379B1B}"/>
              </a:ext>
            </a:extLst>
          </p:cNvPr>
          <p:cNvSpPr>
            <a:spLocks noGrp="1"/>
          </p:cNvSpPr>
          <p:nvPr>
            <p:ph type="sldNum" sz="quarter" idx="4294967295"/>
          </p:nvPr>
        </p:nvSpPr>
        <p:spPr>
          <a:xfrm>
            <a:off x="8610600" y="6356350"/>
            <a:ext cx="2743200" cy="365125"/>
          </a:xfrm>
        </p:spPr>
        <p:txBody>
          <a:bodyPr/>
          <a:lstStyle/>
          <a:p>
            <a:pPr>
              <a:spcAft>
                <a:spcPts val="600"/>
              </a:spcAft>
            </a:pPr>
            <a:fld id="{8F7E9438-18F9-46BA-95FA-E23A9B4276B8}" type="slidenum">
              <a:rPr lang="en-GB" smtClean="0"/>
              <a:pPr>
                <a:spcAft>
                  <a:spcPts val="600"/>
                </a:spcAft>
              </a:pPr>
              <a:t>6</a:t>
            </a:fld>
            <a:endParaRPr lang="en-GB"/>
          </a:p>
        </p:txBody>
      </p:sp>
    </p:spTree>
    <p:extLst>
      <p:ext uri="{BB962C8B-B14F-4D97-AF65-F5344CB8AC3E}">
        <p14:creationId xmlns:p14="http://schemas.microsoft.com/office/powerpoint/2010/main" val="398857167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2BA91-C9CD-BBB3-4A91-F3FD313F6E6C}"/>
              </a:ext>
            </a:extLst>
          </p:cNvPr>
          <p:cNvSpPr>
            <a:spLocks noGrp="1"/>
          </p:cNvSpPr>
          <p:nvPr>
            <p:ph type="title"/>
          </p:nvPr>
        </p:nvSpPr>
        <p:spPr/>
        <p:txBody>
          <a:bodyPr/>
          <a:lstStyle/>
          <a:p>
            <a:r>
              <a:rPr lang="en-GB"/>
              <a:t>Visuals</a:t>
            </a:r>
          </a:p>
        </p:txBody>
      </p:sp>
      <p:sp>
        <p:nvSpPr>
          <p:cNvPr id="3" name="Text Placeholder 2">
            <a:extLst>
              <a:ext uri="{FF2B5EF4-FFF2-40B4-BE49-F238E27FC236}">
                <a16:creationId xmlns:a16="http://schemas.microsoft.com/office/drawing/2014/main" id="{44443336-14DB-A725-C111-A0AA4F6D8E4F}"/>
              </a:ext>
            </a:extLst>
          </p:cNvPr>
          <p:cNvSpPr>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AFFDA7A6-726E-D3FB-8B16-C1DD8FB963CB}"/>
              </a:ext>
            </a:extLst>
          </p:cNvPr>
          <p:cNvSpPr>
            <a:spLocks noGrp="1"/>
          </p:cNvSpPr>
          <p:nvPr>
            <p:ph type="sldNum" sz="quarter" idx="10"/>
          </p:nvPr>
        </p:nvSpPr>
        <p:spPr/>
        <p:txBody>
          <a:bodyPr/>
          <a:lstStyle/>
          <a:p>
            <a:fld id="{8F7E9438-18F9-46BA-95FA-E23A9B4276B8}" type="slidenum">
              <a:rPr lang="en-GB" smtClean="0"/>
              <a:pPr/>
              <a:t>7</a:t>
            </a:fld>
            <a:endParaRPr lang="en-GB"/>
          </a:p>
        </p:txBody>
      </p:sp>
      <p:pic>
        <p:nvPicPr>
          <p:cNvPr id="7" name="Picture 6">
            <a:extLst>
              <a:ext uri="{FF2B5EF4-FFF2-40B4-BE49-F238E27FC236}">
                <a16:creationId xmlns:a16="http://schemas.microsoft.com/office/drawing/2014/main" id="{F0D4B753-821E-4F19-21F4-61E9EEEF7FC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4502" y="-100551"/>
            <a:ext cx="12296502" cy="7119608"/>
          </a:xfrm>
          <a:prstGeom prst="rect">
            <a:avLst/>
          </a:prstGeom>
        </p:spPr>
      </p:pic>
    </p:spTree>
    <p:extLst>
      <p:ext uri="{BB962C8B-B14F-4D97-AF65-F5344CB8AC3E}">
        <p14:creationId xmlns:p14="http://schemas.microsoft.com/office/powerpoint/2010/main" val="428173174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1A228C-B922-6C4F-4B06-A85D7A897E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433289"/>
            <a:ext cx="6094534" cy="3429000"/>
          </a:xfrm>
          <a:prstGeom prst="rect">
            <a:avLst/>
          </a:prstGeom>
        </p:spPr>
      </p:pic>
      <p:sp>
        <p:nvSpPr>
          <p:cNvPr id="4" name="Slide Number Placeholder 3">
            <a:extLst>
              <a:ext uri="{FF2B5EF4-FFF2-40B4-BE49-F238E27FC236}">
                <a16:creationId xmlns:a16="http://schemas.microsoft.com/office/drawing/2014/main" id="{08C32546-7135-B470-B28C-CA1025291DAC}"/>
              </a:ext>
            </a:extLst>
          </p:cNvPr>
          <p:cNvSpPr>
            <a:spLocks noGrp="1"/>
          </p:cNvSpPr>
          <p:nvPr>
            <p:ph type="sldNum" sz="quarter" idx="10"/>
          </p:nvPr>
        </p:nvSpPr>
        <p:spPr/>
        <p:txBody>
          <a:bodyPr/>
          <a:lstStyle/>
          <a:p>
            <a:fld id="{8F7E9438-18F9-46BA-95FA-E23A9B4276B8}" type="slidenum">
              <a:rPr lang="en-GB" smtClean="0"/>
              <a:pPr/>
              <a:t>8</a:t>
            </a:fld>
            <a:endParaRPr lang="en-GB"/>
          </a:p>
        </p:txBody>
      </p:sp>
      <p:pic>
        <p:nvPicPr>
          <p:cNvPr id="7" name="Picture 6">
            <a:extLst>
              <a:ext uri="{FF2B5EF4-FFF2-40B4-BE49-F238E27FC236}">
                <a16:creationId xmlns:a16="http://schemas.microsoft.com/office/drawing/2014/main" id="{D9F230E6-928A-69C2-0C84-F7D47B63D3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4534" y="0"/>
            <a:ext cx="6097886" cy="3429000"/>
          </a:xfrm>
          <a:prstGeom prst="rect">
            <a:avLst/>
          </a:prstGeom>
        </p:spPr>
      </p:pic>
      <p:pic>
        <p:nvPicPr>
          <p:cNvPr id="2" name="Picture 1">
            <a:extLst>
              <a:ext uri="{FF2B5EF4-FFF2-40B4-BE49-F238E27FC236}">
                <a16:creationId xmlns:a16="http://schemas.microsoft.com/office/drawing/2014/main" id="{35B79467-562D-0715-134E-96B95B52123C}"/>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096726" y="3429806"/>
            <a:ext cx="6084148" cy="3423664"/>
          </a:xfrm>
          <a:prstGeom prst="rect">
            <a:avLst/>
          </a:prstGeom>
        </p:spPr>
      </p:pic>
      <p:pic>
        <p:nvPicPr>
          <p:cNvPr id="3" name="Picture 2">
            <a:extLst>
              <a:ext uri="{FF2B5EF4-FFF2-40B4-BE49-F238E27FC236}">
                <a16:creationId xmlns:a16="http://schemas.microsoft.com/office/drawing/2014/main" id="{08EC93D9-32FC-5EE9-BD0F-52B399E3D02D}"/>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693" y="1089"/>
            <a:ext cx="6106643" cy="3432981"/>
          </a:xfrm>
          <a:prstGeom prst="rect">
            <a:avLst/>
          </a:prstGeom>
        </p:spPr>
      </p:pic>
    </p:spTree>
    <p:extLst>
      <p:ext uri="{BB962C8B-B14F-4D97-AF65-F5344CB8AC3E}">
        <p14:creationId xmlns:p14="http://schemas.microsoft.com/office/powerpoint/2010/main" val="217450548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03CEB-4058-9171-94FE-FCFEDC5C71F3}"/>
            </a:ext>
          </a:extLst>
        </p:cNvPr>
        <p:cNvGrpSpPr/>
        <p:nvPr/>
      </p:nvGrpSpPr>
      <p:grpSpPr>
        <a:xfrm>
          <a:off x="0" y="0"/>
          <a:ext cx="0" cy="0"/>
          <a:chOff x="0" y="0"/>
          <a:chExt cx="0" cy="0"/>
        </a:xfrm>
      </p:grpSpPr>
      <p:pic>
        <p:nvPicPr>
          <p:cNvPr id="515" name="Net_Standalone_2.png" descr="Net_Standalone_2.png">
            <a:extLst>
              <a:ext uri="{FF2B5EF4-FFF2-40B4-BE49-F238E27FC236}">
                <a16:creationId xmlns:a16="http://schemas.microsoft.com/office/drawing/2014/main" id="{DD5EC5D7-946F-772D-824A-1CEBD0C37509}"/>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a:stretch>
            <a:fillRect/>
          </a:stretch>
        </p:blipFill>
        <p:spPr>
          <a:xfrm rot="6172083" flipH="1">
            <a:off x="240388" y="-647257"/>
            <a:ext cx="2077283" cy="2838213"/>
          </a:xfrm>
          <a:custGeom>
            <a:avLst/>
            <a:gdLst/>
            <a:ahLst/>
            <a:cxnLst>
              <a:cxn ang="0">
                <a:pos x="wd2" y="hd2"/>
              </a:cxn>
              <a:cxn ang="5400000">
                <a:pos x="wd2" y="hd2"/>
              </a:cxn>
              <a:cxn ang="10800000">
                <a:pos x="wd2" y="hd2"/>
              </a:cxn>
              <a:cxn ang="16200000">
                <a:pos x="wd2" y="hd2"/>
              </a:cxn>
            </a:cxnLst>
            <a:rect l="0" t="0" r="r" b="b"/>
            <a:pathLst>
              <a:path w="21600" h="21600" extrusionOk="0">
                <a:moveTo>
                  <a:pt x="15676" y="21600"/>
                </a:moveTo>
                <a:lnTo>
                  <a:pt x="21600" y="2621"/>
                </a:lnTo>
                <a:lnTo>
                  <a:pt x="5924" y="0"/>
                </a:lnTo>
                <a:lnTo>
                  <a:pt x="0" y="18979"/>
                </a:lnTo>
                <a:lnTo>
                  <a:pt x="15676" y="21600"/>
                </a:lnTo>
                <a:close/>
              </a:path>
            </a:pathLst>
          </a:custGeom>
          <a:ln w="12700">
            <a:miter lim="400000"/>
          </a:ln>
        </p:spPr>
      </p:pic>
      <p:pic>
        <p:nvPicPr>
          <p:cNvPr id="516" name="Crisps_2.png" descr="Crisps_2.png">
            <a:extLst>
              <a:ext uri="{FF2B5EF4-FFF2-40B4-BE49-F238E27FC236}">
                <a16:creationId xmlns:a16="http://schemas.microsoft.com/office/drawing/2014/main" id="{5EB6F137-EA6D-B671-3858-BE57723F7497}"/>
              </a:ext>
            </a:extLst>
          </p:cNvPr>
          <p:cNvPicPr>
            <a:picLocks noChangeAspect="1"/>
          </p:cNvPicPr>
          <p:nvPr/>
        </p:nvPicPr>
        <p:blipFill>
          <a:blip r:embed="rId5" cstate="email">
            <a:alphaModFix amt="80000"/>
            <a:extLst>
              <a:ext uri="{28A0092B-C50C-407E-A947-70E740481C1C}">
                <a14:useLocalDpi xmlns:a14="http://schemas.microsoft.com/office/drawing/2010/main"/>
              </a:ext>
            </a:extLst>
          </a:blip>
          <a:srcRect/>
          <a:stretch>
            <a:fillRect/>
          </a:stretch>
        </p:blipFill>
        <p:spPr>
          <a:xfrm>
            <a:off x="-462" y="2082"/>
            <a:ext cx="1112947" cy="1582921"/>
          </a:xfrm>
          <a:prstGeom prst="rect">
            <a:avLst/>
          </a:prstGeom>
          <a:ln w="12700">
            <a:miter lim="400000"/>
          </a:ln>
        </p:spPr>
      </p:pic>
      <p:pic>
        <p:nvPicPr>
          <p:cNvPr id="517" name="Crisps_2.png" descr="Crisps_2.png">
            <a:extLst>
              <a:ext uri="{FF2B5EF4-FFF2-40B4-BE49-F238E27FC236}">
                <a16:creationId xmlns:a16="http://schemas.microsoft.com/office/drawing/2014/main" id="{DD764314-D22A-A01A-5C46-7754D14B47AA}"/>
              </a:ext>
            </a:extLst>
          </p:cNvPr>
          <p:cNvPicPr>
            <a:picLocks noGrp="1" noRot="1" noChangeAspect="1" noMove="1" noResize="1" noEditPoints="1" noAdjustHandles="1" noChangeArrowheads="1" noChangeShapeType="1" noCrop="1"/>
          </p:cNvPicPr>
          <p:nvPr/>
        </p:nvPicPr>
        <p:blipFill>
          <a:blip r:embed="rId6" cstate="email">
            <a:alphaModFix amt="64999"/>
            <a:extLst>
              <a:ext uri="{28A0092B-C50C-407E-A947-70E740481C1C}">
                <a14:useLocalDpi xmlns:a14="http://schemas.microsoft.com/office/drawing/2010/main"/>
              </a:ext>
            </a:extLst>
          </a:blip>
          <a:srcRect/>
          <a:stretch>
            <a:fillRect/>
          </a:stretch>
        </p:blipFill>
        <p:spPr>
          <a:xfrm rot="10321655">
            <a:off x="-99806" y="-86218"/>
            <a:ext cx="1593269" cy="1737539"/>
          </a:xfrm>
          <a:custGeom>
            <a:avLst/>
            <a:gdLst/>
            <a:ahLst/>
            <a:cxnLst>
              <a:cxn ang="0">
                <a:pos x="wd2" y="hd2"/>
              </a:cxn>
              <a:cxn ang="5400000">
                <a:pos x="wd2" y="hd2"/>
              </a:cxn>
              <a:cxn ang="10800000">
                <a:pos x="wd2" y="hd2"/>
              </a:cxn>
              <a:cxn ang="16200000">
                <a:pos x="wd2" y="hd2"/>
              </a:cxn>
            </a:cxnLst>
            <a:rect l="0" t="0" r="r" b="b"/>
            <a:pathLst>
              <a:path w="21600" h="21600" extrusionOk="0">
                <a:moveTo>
                  <a:pt x="18690" y="21600"/>
                </a:moveTo>
                <a:lnTo>
                  <a:pt x="21600" y="2545"/>
                </a:lnTo>
                <a:lnTo>
                  <a:pt x="1787" y="0"/>
                </a:lnTo>
                <a:lnTo>
                  <a:pt x="0" y="11702"/>
                </a:lnTo>
                <a:lnTo>
                  <a:pt x="1" y="19200"/>
                </a:lnTo>
                <a:lnTo>
                  <a:pt x="18690" y="21600"/>
                </a:lnTo>
                <a:close/>
              </a:path>
            </a:pathLst>
          </a:custGeom>
          <a:ln w="12700">
            <a:miter lim="400000"/>
          </a:ln>
        </p:spPr>
      </p:pic>
      <p:sp>
        <p:nvSpPr>
          <p:cNvPr id="518" name="Rectangle">
            <a:extLst>
              <a:ext uri="{FF2B5EF4-FFF2-40B4-BE49-F238E27FC236}">
                <a16:creationId xmlns:a16="http://schemas.microsoft.com/office/drawing/2014/main" id="{27E454C0-9C0E-E811-72F2-F1EE679F7A7E}"/>
              </a:ext>
            </a:extLst>
          </p:cNvPr>
          <p:cNvSpPr>
            <a:spLocks noGrp="1" noRot="1" noMove="1" noResize="1" noEditPoints="1" noAdjustHandles="1" noChangeArrowheads="1" noChangeShapeType="1"/>
          </p:cNvSpPr>
          <p:nvPr/>
        </p:nvSpPr>
        <p:spPr>
          <a:xfrm>
            <a:off x="-1" y="1507841"/>
            <a:ext cx="12192001" cy="81479"/>
          </a:xfrm>
          <a:prstGeom prst="rect">
            <a:avLst/>
          </a:prstGeom>
          <a:gradFill>
            <a:gsLst>
              <a:gs pos="0">
                <a:srgbClr val="FF9900"/>
              </a:gs>
              <a:gs pos="63118">
                <a:srgbClr val="FF00FF"/>
              </a:gs>
              <a:gs pos="100000">
                <a:srgbClr val="00F8F8"/>
              </a:gs>
            </a:gsLst>
          </a:gradFill>
          <a:ln w="12700">
            <a:miter lim="400000"/>
          </a:ln>
        </p:spPr>
        <p:txBody>
          <a:bodyPr lIns="0" tIns="0" rIns="0" bIns="0" anchor="ctr"/>
          <a:lstStyle/>
          <a:p>
            <a:pPr>
              <a:defRPr sz="3200" b="0">
                <a:solidFill>
                  <a:srgbClr val="FF00FF"/>
                </a:solidFill>
                <a:latin typeface="+mn-lt"/>
                <a:ea typeface="+mn-ea"/>
                <a:cs typeface="+mn-cs"/>
                <a:sym typeface="Helvetica Neue Medium"/>
              </a:defRPr>
            </a:pPr>
            <a:endParaRPr sz="1600"/>
          </a:p>
        </p:txBody>
      </p:sp>
      <p:sp>
        <p:nvSpPr>
          <p:cNvPr id="523" name="Lorem ipsum Dolor sit amet">
            <a:extLst>
              <a:ext uri="{FF2B5EF4-FFF2-40B4-BE49-F238E27FC236}">
                <a16:creationId xmlns:a16="http://schemas.microsoft.com/office/drawing/2014/main" id="{A57CE153-AA50-3318-94E5-9E1FEB92737B}"/>
              </a:ext>
            </a:extLst>
          </p:cNvPr>
          <p:cNvSpPr txBox="1"/>
          <p:nvPr/>
        </p:nvSpPr>
        <p:spPr>
          <a:xfrm>
            <a:off x="944399" y="589863"/>
            <a:ext cx="8803213" cy="7954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l">
              <a:lnSpc>
                <a:spcPct val="80000"/>
              </a:lnSpc>
              <a:defRPr sz="6900" b="0" cap="all">
                <a:latin typeface="Arial Black"/>
                <a:ea typeface="Arial Black"/>
                <a:cs typeface="Arial Black"/>
                <a:sym typeface="Arial Black"/>
              </a:defRPr>
            </a:lvl1pPr>
          </a:lstStyle>
          <a:p>
            <a:pPr>
              <a:defRPr sz="7500" b="0" cap="all">
                <a:latin typeface="Arial Black"/>
                <a:ea typeface="Arial Black"/>
                <a:cs typeface="Arial Black"/>
                <a:sym typeface="Arial Black"/>
              </a:defRPr>
            </a:pPr>
            <a:r>
              <a:rPr lang="en-GB" sz="4800">
                <a:solidFill>
                  <a:srgbClr val="6006A1"/>
                </a:solidFill>
                <a:sym typeface="Helvetica Neue"/>
              </a:rPr>
              <a:t>Project Scope </a:t>
            </a:r>
          </a:p>
        </p:txBody>
      </p:sp>
      <p:pic>
        <p:nvPicPr>
          <p:cNvPr id="524" name="DSTI_Black_Digital-01.png" descr="DSTI_Black_Digital-01.png">
            <a:extLst>
              <a:ext uri="{FF2B5EF4-FFF2-40B4-BE49-F238E27FC236}">
                <a16:creationId xmlns:a16="http://schemas.microsoft.com/office/drawing/2014/main" id="{8A728293-E43E-6640-3963-74F1DD71F9BC}"/>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tretch>
            <a:fillRect/>
          </a:stretch>
        </p:blipFill>
        <p:spPr>
          <a:xfrm>
            <a:off x="10099542" y="325077"/>
            <a:ext cx="1825836" cy="919866"/>
          </a:xfrm>
          <a:prstGeom prst="rect">
            <a:avLst/>
          </a:prstGeom>
          <a:ln w="12700">
            <a:miter lim="400000"/>
          </a:ln>
        </p:spPr>
      </p:pic>
      <p:sp>
        <p:nvSpPr>
          <p:cNvPr id="3" name="Slide Number Placeholder 2">
            <a:extLst>
              <a:ext uri="{FF2B5EF4-FFF2-40B4-BE49-F238E27FC236}">
                <a16:creationId xmlns:a16="http://schemas.microsoft.com/office/drawing/2014/main" id="{15AC30A8-8192-4A3F-D11E-25AE6AE511A4}"/>
              </a:ext>
            </a:extLst>
          </p:cNvPr>
          <p:cNvSpPr>
            <a:spLocks noGrp="1"/>
          </p:cNvSpPr>
          <p:nvPr>
            <p:ph type="sldNum" sz="quarter" idx="10"/>
          </p:nvPr>
        </p:nvSpPr>
        <p:spPr>
          <a:xfrm>
            <a:off x="8885752" y="6462630"/>
            <a:ext cx="2743200" cy="365125"/>
          </a:xfrm>
        </p:spPr>
        <p:txBody>
          <a:bodyPr/>
          <a:lstStyle/>
          <a:p>
            <a:fld id="{8F7E9438-18F9-46BA-95FA-E23A9B4276B8}" type="slidenum">
              <a:rPr lang="en-GB" smtClean="0"/>
              <a:pPr/>
              <a:t>9</a:t>
            </a:fld>
            <a:endParaRPr lang="en-GB"/>
          </a:p>
        </p:txBody>
      </p:sp>
      <p:pic>
        <p:nvPicPr>
          <p:cNvPr id="6" name="Graphic 5" descr="Daily calendar outline">
            <a:extLst>
              <a:ext uri="{FF2B5EF4-FFF2-40B4-BE49-F238E27FC236}">
                <a16:creationId xmlns:a16="http://schemas.microsoft.com/office/drawing/2014/main" id="{27BF621F-3A27-B8A8-2A36-B002317646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10034160" y="2177582"/>
            <a:ext cx="1000258" cy="1000258"/>
          </a:xfrm>
          <a:prstGeom prst="rect">
            <a:avLst/>
          </a:prstGeom>
        </p:spPr>
      </p:pic>
      <p:pic>
        <p:nvPicPr>
          <p:cNvPr id="8" name="Graphic 7" descr="Open hand with plant outline">
            <a:extLst>
              <a:ext uri="{FF2B5EF4-FFF2-40B4-BE49-F238E27FC236}">
                <a16:creationId xmlns:a16="http://schemas.microsoft.com/office/drawing/2014/main" id="{5A2E7228-C301-F637-0E73-8DC10B47A15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7822625" y="2214869"/>
            <a:ext cx="854245" cy="854245"/>
          </a:xfrm>
          <a:prstGeom prst="rect">
            <a:avLst/>
          </a:prstGeom>
        </p:spPr>
      </p:pic>
      <p:pic>
        <p:nvPicPr>
          <p:cNvPr id="10" name="Graphic 9" descr="Theatre outline">
            <a:extLst>
              <a:ext uri="{FF2B5EF4-FFF2-40B4-BE49-F238E27FC236}">
                <a16:creationId xmlns:a16="http://schemas.microsoft.com/office/drawing/2014/main" id="{31C92E66-1795-A0F3-9005-98A57454203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3231816" y="2165676"/>
            <a:ext cx="1006174" cy="1006174"/>
          </a:xfrm>
          <a:prstGeom prst="rect">
            <a:avLst/>
          </a:prstGeom>
        </p:spPr>
      </p:pic>
      <p:pic>
        <p:nvPicPr>
          <p:cNvPr id="12" name="Graphic 11" descr="Fork and knife outline">
            <a:extLst>
              <a:ext uri="{FF2B5EF4-FFF2-40B4-BE49-F238E27FC236}">
                <a16:creationId xmlns:a16="http://schemas.microsoft.com/office/drawing/2014/main" id="{B609AA66-7BCE-EC4B-C9CD-9B51EBBDA81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5851840" y="2299928"/>
            <a:ext cx="736710" cy="736710"/>
          </a:xfrm>
          <a:prstGeom prst="rect">
            <a:avLst/>
          </a:prstGeom>
        </p:spPr>
      </p:pic>
      <p:sp>
        <p:nvSpPr>
          <p:cNvPr id="2" name="TextBox 1">
            <a:extLst>
              <a:ext uri="{FF2B5EF4-FFF2-40B4-BE49-F238E27FC236}">
                <a16:creationId xmlns:a16="http://schemas.microsoft.com/office/drawing/2014/main" id="{2742EAB6-A417-4344-717D-1C0947247E8B}"/>
              </a:ext>
            </a:extLst>
          </p:cNvPr>
          <p:cNvSpPr txBox="1"/>
          <p:nvPr/>
        </p:nvSpPr>
        <p:spPr>
          <a:xfrm>
            <a:off x="4812626" y="3093530"/>
            <a:ext cx="271604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2000" b="1" i="0" u="none" strike="noStrike" cap="none" spc="0" normalizeH="0" baseline="0">
                <a:ln>
                  <a:noFill/>
                </a:ln>
                <a:solidFill>
                  <a:srgbClr val="000000"/>
                </a:solidFill>
                <a:effectLst/>
                <a:uFillTx/>
                <a:latin typeface="Helvetica Neue"/>
                <a:ea typeface="Helvetica Neue"/>
                <a:cs typeface="Helvetica Neue"/>
                <a:sym typeface="Helvetica Neue"/>
              </a:rPr>
              <a:t>Restaurant</a:t>
            </a:r>
          </a:p>
        </p:txBody>
      </p:sp>
      <p:sp>
        <p:nvSpPr>
          <p:cNvPr id="5" name="TextBox 4">
            <a:extLst>
              <a:ext uri="{FF2B5EF4-FFF2-40B4-BE49-F238E27FC236}">
                <a16:creationId xmlns:a16="http://schemas.microsoft.com/office/drawing/2014/main" id="{314DC39C-7CBC-3A3B-C482-A4CA8268C58A}"/>
              </a:ext>
            </a:extLst>
          </p:cNvPr>
          <p:cNvSpPr txBox="1"/>
          <p:nvPr/>
        </p:nvSpPr>
        <p:spPr>
          <a:xfrm>
            <a:off x="2620201" y="3185615"/>
            <a:ext cx="220094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2000" b="1" i="0" u="none" strike="noStrike" cap="none" spc="0" normalizeH="0" baseline="0">
                <a:ln>
                  <a:noFill/>
                </a:ln>
                <a:solidFill>
                  <a:srgbClr val="000000"/>
                </a:solidFill>
                <a:effectLst/>
                <a:uFillTx/>
                <a:latin typeface="Helvetica Neue"/>
                <a:ea typeface="Helvetica Neue"/>
                <a:cs typeface="Helvetica Neue"/>
                <a:sym typeface="Helvetica Neue"/>
              </a:rPr>
              <a:t>Lecture Theatre &amp; Council Chamber</a:t>
            </a:r>
          </a:p>
        </p:txBody>
      </p:sp>
      <p:sp>
        <p:nvSpPr>
          <p:cNvPr id="7" name="TextBox 6">
            <a:extLst>
              <a:ext uri="{FF2B5EF4-FFF2-40B4-BE49-F238E27FC236}">
                <a16:creationId xmlns:a16="http://schemas.microsoft.com/office/drawing/2014/main" id="{6B8D6ECB-8FC8-4225-3C32-5284E35FC3E8}"/>
              </a:ext>
            </a:extLst>
          </p:cNvPr>
          <p:cNvSpPr txBox="1"/>
          <p:nvPr/>
        </p:nvSpPr>
        <p:spPr>
          <a:xfrm>
            <a:off x="6877491" y="3152887"/>
            <a:ext cx="271604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2000" i="0" u="none" strike="noStrike" cap="none" spc="0" normalizeH="0" baseline="0">
                <a:ln>
                  <a:noFill/>
                </a:ln>
                <a:solidFill>
                  <a:srgbClr val="000000"/>
                </a:solidFill>
                <a:effectLst/>
                <a:uFillTx/>
                <a:latin typeface="Helvetica Neue"/>
                <a:ea typeface="Helvetica Neue"/>
                <a:cs typeface="Helvetica Neue"/>
                <a:sym typeface="Helvetica Neue"/>
              </a:rPr>
              <a:t>Net Zero</a:t>
            </a:r>
          </a:p>
        </p:txBody>
      </p:sp>
      <p:sp>
        <p:nvSpPr>
          <p:cNvPr id="9" name="TextBox 8">
            <a:extLst>
              <a:ext uri="{FF2B5EF4-FFF2-40B4-BE49-F238E27FC236}">
                <a16:creationId xmlns:a16="http://schemas.microsoft.com/office/drawing/2014/main" id="{FBCC4A91-3E09-18E1-D2F7-70559AF4A56A}"/>
              </a:ext>
            </a:extLst>
          </p:cNvPr>
          <p:cNvSpPr txBox="1"/>
          <p:nvPr/>
        </p:nvSpPr>
        <p:spPr>
          <a:xfrm>
            <a:off x="9567761" y="3152016"/>
            <a:ext cx="194214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r>
              <a:rPr lang="en-GB" sz="2000"/>
              <a:t>Up to 50-year Lease</a:t>
            </a:r>
            <a:endParaRPr kumimoji="0" lang="en-GB" sz="20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pic>
        <p:nvPicPr>
          <p:cNvPr id="13" name="Graphic 12" descr="Building outline">
            <a:extLst>
              <a:ext uri="{FF2B5EF4-FFF2-40B4-BE49-F238E27FC236}">
                <a16:creationId xmlns:a16="http://schemas.microsoft.com/office/drawing/2014/main" id="{0D34CB1A-FA8D-35BD-6041-0DF837877C4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61095" y="2168190"/>
            <a:ext cx="914400" cy="914400"/>
          </a:xfrm>
          <a:prstGeom prst="rect">
            <a:avLst/>
          </a:prstGeom>
        </p:spPr>
      </p:pic>
      <p:sp>
        <p:nvSpPr>
          <p:cNvPr id="15" name="TextBox 14">
            <a:extLst>
              <a:ext uri="{FF2B5EF4-FFF2-40B4-BE49-F238E27FC236}">
                <a16:creationId xmlns:a16="http://schemas.microsoft.com/office/drawing/2014/main" id="{4EBC7DFB-7550-CAB0-7E54-389136BF0E1A}"/>
              </a:ext>
            </a:extLst>
          </p:cNvPr>
          <p:cNvSpPr txBox="1"/>
          <p:nvPr/>
        </p:nvSpPr>
        <p:spPr>
          <a:xfrm>
            <a:off x="644075" y="3108202"/>
            <a:ext cx="175221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2000" i="0" u="none" strike="noStrike" cap="none" spc="0" normalizeH="0" baseline="0">
                <a:ln>
                  <a:noFill/>
                </a:ln>
                <a:solidFill>
                  <a:srgbClr val="000000"/>
                </a:solidFill>
                <a:effectLst/>
                <a:uFillTx/>
                <a:latin typeface="Helvetica Neue"/>
                <a:ea typeface="Helvetica Neue"/>
                <a:cs typeface="Helvetica Neue"/>
                <a:sym typeface="Helvetica Neue"/>
              </a:rPr>
              <a:t>HQ for </a:t>
            </a:r>
            <a:r>
              <a:rPr lang="en-GB" sz="2000"/>
              <a:t>~</a:t>
            </a:r>
            <a:r>
              <a:rPr kumimoji="0" lang="en-GB" sz="2000" i="0" u="none" strike="noStrike" cap="none" spc="0" normalizeH="0" baseline="0">
                <a:ln>
                  <a:noFill/>
                </a:ln>
                <a:solidFill>
                  <a:srgbClr val="000000"/>
                </a:solidFill>
                <a:effectLst/>
                <a:uFillTx/>
                <a:latin typeface="Helvetica Neue"/>
                <a:ea typeface="Helvetica Neue"/>
                <a:cs typeface="Helvetica Neue"/>
                <a:sym typeface="Helvetica Neue"/>
              </a:rPr>
              <a:t>300 Staff</a:t>
            </a:r>
          </a:p>
        </p:txBody>
      </p:sp>
    </p:spTree>
    <p:extLst>
      <p:ext uri="{BB962C8B-B14F-4D97-AF65-F5344CB8AC3E}">
        <p14:creationId xmlns:p14="http://schemas.microsoft.com/office/powerpoint/2010/main" val="4024757796"/>
      </p:ext>
    </p:extLst>
  </p:cSld>
  <p:clrMapOvr>
    <a:masterClrMapping/>
  </p:clrMapOvr>
  <p:transition spd="med"/>
  <p:extLst>
    <p:ext uri="{6950BFC3-D8DA-4A85-94F7-54DA5524770B}">
      <p188:commentRel xmlns:p188="http://schemas.microsoft.com/office/powerpoint/2018/8/main" r:id="rId3"/>
    </p:ext>
  </p:extLst>
</p:sld>
</file>

<file path=ppt/theme/theme1.xml><?xml version="1.0" encoding="utf-8"?>
<a:theme xmlns:a="http://schemas.openxmlformats.org/drawingml/2006/main" name="White">
  <a:themeElements>
    <a:clrScheme name="DSIT Colours 1">
      <a:dk1>
        <a:srgbClr val="000000"/>
      </a:dk1>
      <a:lt1>
        <a:srgbClr val="FFFFFF"/>
      </a:lt1>
      <a:dk2>
        <a:srgbClr val="5E5E5E"/>
      </a:dk2>
      <a:lt2>
        <a:srgbClr val="D5D5D5"/>
      </a:lt2>
      <a:accent1>
        <a:srgbClr val="00F8F8"/>
      </a:accent1>
      <a:accent2>
        <a:srgbClr val="FF9900"/>
      </a:accent2>
      <a:accent3>
        <a:srgbClr val="6006A1"/>
      </a:accent3>
      <a:accent4>
        <a:srgbClr val="04084A"/>
      </a:accent4>
      <a:accent5>
        <a:srgbClr val="00F70C"/>
      </a:accent5>
      <a:accent6>
        <a:srgbClr val="FF00FF"/>
      </a:accent6>
      <a:hlink>
        <a:srgbClr val="04084A"/>
      </a:hlink>
      <a:folHlink>
        <a:srgbClr val="6006A1"/>
      </a:folHlink>
    </a:clrScheme>
    <a:fontScheme name="DSIT Font 1">
      <a:majorFont>
        <a:latin typeface="Arial"/>
        <a:ea typeface=""/>
        <a:cs typeface=""/>
      </a:majorFont>
      <a:minorFont>
        <a:latin typeface="Arial"/>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40CE7AC7-81C5-4821-AE3F-8C3BB4FB27EE}" vid="{E12B42C7-D3DD-490E-B89E-4B81DBE58544}"/>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C0FF0B62F1355948A9F2857E8A9281C7" ma:contentTypeVersion="18" ma:contentTypeDescription="Create a new document." ma:contentTypeScope="" ma:versionID="a8d8f5adbc81a25fd0022af00952f125">
  <xsd:schema xmlns:xsd="http://www.w3.org/2001/XMLSchema" xmlns:xs="http://www.w3.org/2001/XMLSchema" xmlns:p="http://schemas.microsoft.com/office/2006/metadata/properties" xmlns:ns2="abeecf1c-038d-4299-9f0b-b275749891ee" xmlns:ns3="ccf9aba4-7bb1-42f6-8a69-9cfd64c9f99a" targetNamespace="http://schemas.microsoft.com/office/2006/metadata/properties" ma:root="true" ma:fieldsID="6277788effb2f0e8844ddec3d507f8b1" ns2:_="" ns3:_="">
    <xsd:import namespace="abeecf1c-038d-4299-9f0b-b275749891ee"/>
    <xsd:import namespace="ccf9aba4-7bb1-42f6-8a69-9cfd64c9f99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eecf1c-038d-4299-9f0b-b275749891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0d81a85-0778-4bb1-9bee-112800e12cb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f9aba4-7bb1-42f6-8a69-9cfd64c9f99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4f88206-19fa-4a78-9919-96fd4ee94fb5}" ma:internalName="TaxCatchAll" ma:showField="CatchAllData" ma:web="ccf9aba4-7bb1-42f6-8a69-9cfd64c9f9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cf9aba4-7bb1-42f6-8a69-9cfd64c9f99a" xsi:nil="true"/>
    <lcf76f155ced4ddcb4097134ff3c332f xmlns="abeecf1c-038d-4299-9f0b-b275749891ee">
      <Terms xmlns="http://schemas.microsoft.com/office/infopath/2007/PartnerControls"/>
    </lcf76f155ced4ddcb4097134ff3c332f>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8213A7-1074-47B6-9DC7-DA404987E8EF}">
  <ds:schemaRefs>
    <ds:schemaRef ds:uri="http://schemas.microsoft.com/sharepoint/events"/>
  </ds:schemaRefs>
</ds:datastoreItem>
</file>

<file path=customXml/itemProps2.xml><?xml version="1.0" encoding="utf-8"?>
<ds:datastoreItem xmlns:ds="http://schemas.openxmlformats.org/officeDocument/2006/customXml" ds:itemID="{71D9FB9C-ED45-40F0-9E50-3ED64E9F00E0}"/>
</file>

<file path=customXml/itemProps3.xml><?xml version="1.0" encoding="utf-8"?>
<ds:datastoreItem xmlns:ds="http://schemas.openxmlformats.org/officeDocument/2006/customXml" ds:itemID="{878B85C4-1D04-485C-AE87-4CD73423E458}">
  <ds:schemaRefs>
    <ds:schemaRef ds:uri="0063f72e-ace3-48fb-9c1f-5b513408b31f"/>
    <ds:schemaRef ds:uri="205ba380-bde7-430c-92b0-2c64b7522725"/>
    <ds:schemaRef ds:uri="a8f60570-4bd3-4f2b-950b-a996de8ab151"/>
    <ds:schemaRef ds:uri="aaacb922-5235-4a66-b188-303b9b46fbd7"/>
    <ds:schemaRef ds:uri="b413c3fd-5a3b-4239-b985-69032e371c04"/>
    <ds:schemaRef ds:uri="f560afa4-62b5-400a-a40a-0a5a990b422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4"/>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55260AC9-D381-446F-A6A1-D8E6C9A2214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2025 03 24 ECMWF Director Presentation</Template>
  <TotalTime>2</TotalTime>
  <Words>1341</Words>
  <Application>Microsoft Office PowerPoint</Application>
  <PresentationFormat>Widescreen</PresentationFormat>
  <Paragraphs>131</Paragraphs>
  <Slides>16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Arial Black</vt:lpstr>
      <vt:lpstr>Calibri</vt:lpstr>
      <vt:lpstr>Helvetica Neue</vt:lpstr>
      <vt:lpstr>Wingdings</vt:lpstr>
      <vt:lpstr>White</vt:lpstr>
      <vt:lpstr>PowerPoint Presentation</vt:lpstr>
      <vt:lpstr>PowerPoint Presentation</vt:lpstr>
      <vt:lpstr>PowerPoint Presentation</vt:lpstr>
      <vt:lpstr>PowerPoint Presentation</vt:lpstr>
      <vt:lpstr>PowerPoint Presentation</vt:lpstr>
      <vt:lpstr>PowerPoint Presentation</vt:lpstr>
      <vt:lpstr>Visuals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Tubby, Ben</dc:creator>
  <cp:lastModifiedBy>Gall, Jonathan (ICS)</cp:lastModifiedBy>
  <cp:revision>46</cp:revision>
  <dcterms:created xsi:type="dcterms:W3CDTF">2025-03-17T12:24:03Z</dcterms:created>
  <dcterms:modified xsi:type="dcterms:W3CDTF">2025-04-29T09:53:01Z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a62f585-b40f-4ab9-bafe-39150f03d124_Enabled">
    <vt:lpwstr>true</vt:lpwstr>
  </property>
  <property fmtid="{D5CDD505-2E9C-101B-9397-08002B2CF9AE}" pid="3" name="MSIP_Label_ba62f585-b40f-4ab9-bafe-39150f03d124_SetDate">
    <vt:lpwstr>2024-08-05T14:01:53Z</vt:lpwstr>
  </property>
  <property fmtid="{D5CDD505-2E9C-101B-9397-08002B2CF9AE}" pid="4" name="MSIP_Label_ba62f585-b40f-4ab9-bafe-39150f03d124_Method">
    <vt:lpwstr>Standard</vt:lpwstr>
  </property>
  <property fmtid="{D5CDD505-2E9C-101B-9397-08002B2CF9AE}" pid="5" name="MSIP_Label_ba62f585-b40f-4ab9-bafe-39150f03d124_Name">
    <vt:lpwstr>OFFICIAL</vt:lpwstr>
  </property>
  <property fmtid="{D5CDD505-2E9C-101B-9397-08002B2CF9AE}" pid="6" name="MSIP_Label_ba62f585-b40f-4ab9-bafe-39150f03d124_SiteId">
    <vt:lpwstr>cbac7005-02c1-43eb-b497-e6492d1b2dd8</vt:lpwstr>
  </property>
  <property fmtid="{D5CDD505-2E9C-101B-9397-08002B2CF9AE}" pid="7" name="MSIP_Label_ba62f585-b40f-4ab9-bafe-39150f03d124_ActionId">
    <vt:lpwstr>fd1a5d0a-e1ce-41c8-8699-74b6615d5abc</vt:lpwstr>
  </property>
  <property fmtid="{D5CDD505-2E9C-101B-9397-08002B2CF9AE}" pid="8" name="MSIP_Label_ba62f585-b40f-4ab9-bafe-39150f03d124_ContentBits">
    <vt:lpwstr>0</vt:lpwstr>
  </property>
  <property fmtid="{D5CDD505-2E9C-101B-9397-08002B2CF9AE}" pid="9" name="Business Unit">
    <vt:lpwstr>1;#BEIS:Science Innovation and Growth:International Research and Innovation|2c83675b-efd8-4ab5-8bc5-6dd4ae841408</vt:lpwstr>
  </property>
  <property fmtid="{D5CDD505-2E9C-101B-9397-08002B2CF9AE}" pid="10" name="ContentTypeId">
    <vt:lpwstr>0x010100C0FF0B62F1355948A9F2857E8A9281C7</vt:lpwstr>
  </property>
  <property fmtid="{D5CDD505-2E9C-101B-9397-08002B2CF9AE}" pid="11" name="_dlc_DocIdItemGuid">
    <vt:lpwstr>e13281ef-fb76-4050-8459-eb3b637951a0</vt:lpwstr>
  </property>
  <property fmtid="{D5CDD505-2E9C-101B-9397-08002B2CF9AE}" pid="12" name="MediaServiceImageTags">
    <vt:lpwstr/>
  </property>
  <property fmtid="{D5CDD505-2E9C-101B-9397-08002B2CF9AE}" pid="13" name="Business_x0020_Unit">
    <vt:lpwstr>1;#BEIS:Science Innovation and Growth:International Research and Innovation|2c83675b-efd8-4ab5-8bc5-6dd4ae841408</vt:lpwstr>
  </property>
  <property fmtid="{D5CDD505-2E9C-101B-9397-08002B2CF9AE}" pid="14" name="iNSTOREService">
    <vt:lpwstr>439;#Sustainability ＆ Carbon Consultancy|da0734e3-e022-432d-9c56-979c8a060509;#296;#Sustainable Building Rating Systems|85381255-26dd-411d-bce6-e868d0e03095;#93;#Guidance|4502a398-9521-4efb-87fc-4e603eafdcde;#73;#Project Management|9a9b7133-d397-47a6-9e30-5ff5d8dd4f57;#54;#Design Management|94a75c21-5fcf-40ce-b582-7dcbc1bd4266;#99;#Employer's Agent|7ce13101-fb32-4c0c-921e-75e00e90f013;#76;#Cost Planning|8d58a206-accd-4cf3-9e4a-b7d0e5a66436;#36;#Cost Estimating|f455027a-2679-4630-b861-ce7db2731424;#180;#Value Management|aae35ba2-f858-4e4c-b70f-d556be755654;#193;#Cost Control|cae3f58f-3885-4e35-91c8-8fd795d460fd;#56;#Design Services|6b14d1b7-45fa-4c49-b6f8-7fa11531c0b8;#226;#Principal Designer|34508fe2-002d-462c-b8c5-a8ec593f0a92;#204;#Risk Management|72e6d4e2-2b6d-4328-b3a8-b2d5b354c55a;#454;#Contract Preparation / Execution|883198b2-9e02-4b83-b55f-b56290768c0c;#438;#Procurement ＆ Tendering|985d54ea-1cbf-46c9-905a-75394d550290;#406;#Contract Administration|0fa05cc4-bb49-4531-bc03-e218991cc135;#352;#Other|78926962-91ba-4a8b-a108-c68858d5dd09;#175;#Compliance|cf82f118-2586-4c1a-818f-e95e19c47dd2</vt:lpwstr>
  </property>
  <property fmtid="{D5CDD505-2E9C-101B-9397-08002B2CF9AE}" pid="15" name="iNSTOREFGDivision">
    <vt:lpwstr>8;#UK ＆ Europe|2df4253f-6204-4d18-8c90-428a769a6364</vt:lpwstr>
  </property>
  <property fmtid="{D5CDD505-2E9C-101B-9397-08002B2CF9AE}" pid="16" name="iNSTOREOffices">
    <vt:lpwstr>425;#Epsom|4439721f-8388-47ca-9352-27c4711a754c;#424;#London|97343dac-8410-48d4-bac3-2da62f9c62a7;#440;#Nottingham|ac9a491c-aece-4386-a766-c0647f7a4460;#463;#Oxford|32985fc4-59e3-413e-853d-c31abd9c4bc5</vt:lpwstr>
  </property>
  <property fmtid="{D5CDD505-2E9C-101B-9397-08002B2CF9AE}" pid="17" name="iNSTOREFGMarketSector">
    <vt:lpwstr>134;#Government - Central|4cc40e7c-a67e-45df-b348-42e61e505703;#12;#Property Development/Commercial Property|d62e8656-22ef-4d38-b92b-6f77a86bed8d</vt:lpwstr>
  </property>
  <property fmtid="{D5CDD505-2E9C-101B-9397-08002B2CF9AE}" pid="18" name="instoreDWPDDocumentType">
    <vt:lpwstr/>
  </property>
</Properties>
</file>