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4"/>
  </p:sldMasterIdLst>
  <p:notesMasterIdLst>
    <p:notesMasterId r:id="rId12"/>
  </p:notesMasterIdLst>
  <p:handoutMasterIdLst>
    <p:handoutMasterId r:id="rId13"/>
  </p:handoutMasterIdLst>
  <p:sldIdLst>
    <p:sldId id="256" r:id="rId5"/>
    <p:sldId id="257" r:id="rId6"/>
    <p:sldId id="260" r:id="rId7"/>
    <p:sldId id="261" r:id="rId8"/>
    <p:sldId id="262" r:id="rId9"/>
    <p:sldId id="266" r:id="rId10"/>
    <p:sldId id="267" r:id="rId11"/>
  </p:sldIdLst>
  <p:sldSz cx="9144000" cy="6858000" type="screen4x3"/>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77" autoAdjust="0"/>
  </p:normalViewPr>
  <p:slideViewPr>
    <p:cSldViewPr>
      <p:cViewPr varScale="1">
        <p:scale>
          <a:sx n="56" d="100"/>
          <a:sy n="56" d="100"/>
        </p:scale>
        <p:origin x="158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ey Hoey" userId="89468f0f-c044-4528-acd8-25b565bd88e5" providerId="ADAL" clId="{5BE0EB26-08DA-44A8-975C-ECC04EF01004}"/>
    <pc:docChg chg="undo custSel modSld">
      <pc:chgData name="Lesley Hoey" userId="89468f0f-c044-4528-acd8-25b565bd88e5" providerId="ADAL" clId="{5BE0EB26-08DA-44A8-975C-ECC04EF01004}" dt="2025-04-25T15:08:50.910" v="350" actId="20577"/>
      <pc:docMkLst>
        <pc:docMk/>
      </pc:docMkLst>
      <pc:sldChg chg="modSp">
        <pc:chgData name="Lesley Hoey" userId="89468f0f-c044-4528-acd8-25b565bd88e5" providerId="ADAL" clId="{5BE0EB26-08DA-44A8-975C-ECC04EF01004}" dt="2025-04-25T15:01:58.262" v="194" actId="20577"/>
        <pc:sldMkLst>
          <pc:docMk/>
          <pc:sldMk cId="0" sldId="256"/>
        </pc:sldMkLst>
        <pc:spChg chg="mod">
          <ac:chgData name="Lesley Hoey" userId="89468f0f-c044-4528-acd8-25b565bd88e5" providerId="ADAL" clId="{5BE0EB26-08DA-44A8-975C-ECC04EF01004}" dt="2025-04-25T15:01:58.262" v="194" actId="20577"/>
          <ac:spMkLst>
            <pc:docMk/>
            <pc:sldMk cId="0" sldId="256"/>
            <ac:spMk id="36" creationId="{00000000-0000-0000-0000-000000000000}"/>
          </ac:spMkLst>
        </pc:spChg>
      </pc:sldChg>
      <pc:sldChg chg="modSp">
        <pc:chgData name="Lesley Hoey" userId="89468f0f-c044-4528-acd8-25b565bd88e5" providerId="ADAL" clId="{5BE0EB26-08DA-44A8-975C-ECC04EF01004}" dt="2025-04-25T15:07:52.717" v="346" actId="113"/>
        <pc:sldMkLst>
          <pc:docMk/>
          <pc:sldMk cId="0" sldId="261"/>
        </pc:sldMkLst>
        <pc:spChg chg="mod">
          <ac:chgData name="Lesley Hoey" userId="89468f0f-c044-4528-acd8-25b565bd88e5" providerId="ADAL" clId="{5BE0EB26-08DA-44A8-975C-ECC04EF01004}" dt="2025-04-25T15:07:52.717" v="346" actId="113"/>
          <ac:spMkLst>
            <pc:docMk/>
            <pc:sldMk cId="0" sldId="261"/>
            <ac:spMk id="72" creationId="{00000000-0000-0000-0000-000000000000}"/>
          </ac:spMkLst>
        </pc:spChg>
      </pc:sldChg>
      <pc:sldChg chg="modSp">
        <pc:chgData name="Lesley Hoey" userId="89468f0f-c044-4528-acd8-25b565bd88e5" providerId="ADAL" clId="{5BE0EB26-08DA-44A8-975C-ECC04EF01004}" dt="2025-04-25T15:08:04.735" v="347" actId="113"/>
        <pc:sldMkLst>
          <pc:docMk/>
          <pc:sldMk cId="0" sldId="262"/>
        </pc:sldMkLst>
        <pc:spChg chg="mod">
          <ac:chgData name="Lesley Hoey" userId="89468f0f-c044-4528-acd8-25b565bd88e5" providerId="ADAL" clId="{5BE0EB26-08DA-44A8-975C-ECC04EF01004}" dt="2025-04-25T15:08:04.735" v="347" actId="113"/>
          <ac:spMkLst>
            <pc:docMk/>
            <pc:sldMk cId="0" sldId="262"/>
            <ac:spMk id="83" creationId="{00000000-0000-0000-0000-000000000000}"/>
          </ac:spMkLst>
        </pc:spChg>
      </pc:sldChg>
      <pc:sldChg chg="modSp">
        <pc:chgData name="Lesley Hoey" userId="89468f0f-c044-4528-acd8-25b565bd88e5" providerId="ADAL" clId="{5BE0EB26-08DA-44A8-975C-ECC04EF01004}" dt="2025-04-25T15:08:50.910" v="350" actId="20577"/>
        <pc:sldMkLst>
          <pc:docMk/>
          <pc:sldMk cId="0" sldId="266"/>
        </pc:sldMkLst>
        <pc:spChg chg="mod">
          <ac:chgData name="Lesley Hoey" userId="89468f0f-c044-4528-acd8-25b565bd88e5" providerId="ADAL" clId="{5BE0EB26-08DA-44A8-975C-ECC04EF01004}" dt="2025-04-25T15:08:14.027" v="348" actId="113"/>
          <ac:spMkLst>
            <pc:docMk/>
            <pc:sldMk cId="0" sldId="266"/>
            <ac:spMk id="126" creationId="{00000000-0000-0000-0000-000000000000}"/>
          </ac:spMkLst>
        </pc:spChg>
        <pc:spChg chg="mod">
          <ac:chgData name="Lesley Hoey" userId="89468f0f-c044-4528-acd8-25b565bd88e5" providerId="ADAL" clId="{5BE0EB26-08DA-44A8-975C-ECC04EF01004}" dt="2025-04-25T15:08:50.910" v="350" actId="20577"/>
          <ac:spMkLst>
            <pc:docMk/>
            <pc:sldMk cId="0" sldId="266"/>
            <ac:spMk id="12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8475"/>
          </a:xfrm>
          <a:prstGeom prst="rect">
            <a:avLst/>
          </a:prstGeom>
        </p:spPr>
        <p:txBody>
          <a:bodyPr vert="horz" lIns="91440" tIns="45720" rIns="91440" bIns="45720" rtlCol="0"/>
          <a:lstStyle>
            <a:lvl1pPr algn="r">
              <a:defRPr sz="1200"/>
            </a:lvl1pPr>
          </a:lstStyle>
          <a:p>
            <a:fld id="{520F9C67-52BC-4E81-A191-8EA8746726EA}" type="datetimeFigureOut">
              <a:rPr lang="en-GB" smtClean="0"/>
              <a:t>25/04/2025</a:t>
            </a:fld>
            <a:endParaRPr lang="en-GB"/>
          </a:p>
        </p:txBody>
      </p:sp>
      <p:sp>
        <p:nvSpPr>
          <p:cNvPr id="4" name="Footer Placeholder 3"/>
          <p:cNvSpPr>
            <a:spLocks noGrp="1"/>
          </p:cNvSpPr>
          <p:nvPr>
            <p:ph type="ftr" sz="quarter" idx="2"/>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8475"/>
          </a:xfrm>
          <a:prstGeom prst="rect">
            <a:avLst/>
          </a:prstGeom>
        </p:spPr>
        <p:txBody>
          <a:bodyPr vert="horz" lIns="91440" tIns="45720" rIns="91440" bIns="45720" rtlCol="0" anchor="b"/>
          <a:lstStyle>
            <a:lvl1pPr algn="r">
              <a:defRPr sz="1200"/>
            </a:lvl1pPr>
          </a:lstStyle>
          <a:p>
            <a:fld id="{A0608376-DE8D-47FD-8CE1-79027CE93450}" type="slidenum">
              <a:rPr lang="en-GB" smtClean="0"/>
              <a:t>‹#›</a:t>
            </a:fld>
            <a:endParaRPr lang="en-GB"/>
          </a:p>
        </p:txBody>
      </p:sp>
    </p:spTree>
    <p:extLst>
      <p:ext uri="{BB962C8B-B14F-4D97-AF65-F5344CB8AC3E}">
        <p14:creationId xmlns:p14="http://schemas.microsoft.com/office/powerpoint/2010/main" val="68778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1"/>
            <a:ext cx="2951216" cy="497443"/>
          </a:xfrm>
          <a:prstGeom prst="rect">
            <a:avLst/>
          </a:prstGeom>
          <a:noFill/>
          <a:ln>
            <a:noFill/>
          </a:ln>
        </p:spPr>
        <p:txBody>
          <a:bodyPr lIns="91544" tIns="91544" rIns="91544" bIns="91544" anchor="t" anchorCtr="0"/>
          <a:lstStyle>
            <a:lvl1pPr marL="0" marR="0" lvl="0" indent="0" algn="l" rtl="0">
              <a:spcBef>
                <a:spcPts val="0"/>
              </a:spcBef>
              <a:defRPr sz="1200" b="0" i="0" u="none" strike="noStrike" cap="none">
                <a:latin typeface="Arial"/>
                <a:ea typeface="Arial"/>
                <a:cs typeface="Arial"/>
                <a:sym typeface="Aria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55981" y="1"/>
            <a:ext cx="2951216" cy="497443"/>
          </a:xfrm>
          <a:prstGeom prst="rect">
            <a:avLst/>
          </a:prstGeom>
          <a:noFill/>
          <a:ln>
            <a:noFill/>
          </a:ln>
        </p:spPr>
        <p:txBody>
          <a:bodyPr lIns="91544" tIns="91544" rIns="91544" bIns="91544" anchor="t" anchorCtr="0"/>
          <a:lstStyle>
            <a:lvl1pPr marL="0" marR="0" lvl="0" indent="0" algn="r" rtl="0">
              <a:spcBef>
                <a:spcPts val="0"/>
              </a:spcBef>
              <a:defRPr sz="1200" b="0" i="0" u="none" strike="noStrike" cap="none">
                <a:latin typeface="Arial"/>
                <a:ea typeface="Arial"/>
                <a:cs typeface="Arial"/>
                <a:sym typeface="Aria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0561" y="4723330"/>
            <a:ext cx="5447665" cy="4472223"/>
          </a:xfrm>
          <a:prstGeom prst="rect">
            <a:avLst/>
          </a:prstGeom>
          <a:noFill/>
          <a:ln>
            <a:noFill/>
          </a:ln>
        </p:spPr>
        <p:txBody>
          <a:bodyPr lIns="91544" tIns="91544" rIns="91544" bIns="91544" anchor="ctr" anchorCtr="0"/>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a:endParaRPr/>
          </a:p>
        </p:txBody>
      </p:sp>
      <p:sp>
        <p:nvSpPr>
          <p:cNvPr id="7" name="Shape 7"/>
          <p:cNvSpPr txBox="1">
            <a:spLocks noGrp="1"/>
          </p:cNvSpPr>
          <p:nvPr>
            <p:ph type="ftr" idx="11"/>
          </p:nvPr>
        </p:nvSpPr>
        <p:spPr>
          <a:xfrm>
            <a:off x="0" y="9441892"/>
            <a:ext cx="2951216" cy="497442"/>
          </a:xfrm>
          <a:prstGeom prst="rect">
            <a:avLst/>
          </a:prstGeom>
          <a:noFill/>
          <a:ln>
            <a:noFill/>
          </a:ln>
        </p:spPr>
        <p:txBody>
          <a:bodyPr lIns="91544" tIns="91544" rIns="91544" bIns="91544" anchor="b" anchorCtr="0"/>
          <a:lstStyle>
            <a:lvl1pPr marL="0" marR="0" lvl="0" indent="0" algn="l" rtl="0">
              <a:spcBef>
                <a:spcPts val="0"/>
              </a:spcBef>
              <a:defRPr sz="1200" b="0" i="0" u="none" strike="noStrike" cap="none">
                <a:latin typeface="Arial"/>
                <a:ea typeface="Arial"/>
                <a:cs typeface="Arial"/>
                <a:sym typeface="Aria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55981" y="9441892"/>
            <a:ext cx="2951216" cy="497442"/>
          </a:xfrm>
          <a:prstGeom prst="rect">
            <a:avLst/>
          </a:prstGeom>
          <a:noFill/>
          <a:ln>
            <a:noFill/>
          </a:ln>
        </p:spPr>
        <p:txBody>
          <a:bodyPr lIns="91544" tIns="91544" rIns="91544" bIns="91544" anchor="b" anchorCtr="0">
            <a:noAutofit/>
          </a:bodyPr>
          <a:lstStyle/>
          <a:p>
            <a:pPr algn="r"/>
            <a:endParaRPr lang="en-GB" sz="1200"/>
          </a:p>
          <a:p>
            <a:pPr lvl="1"/>
            <a:endParaRPr lang="en-GB"/>
          </a:p>
          <a:p>
            <a:pPr lvl="2"/>
            <a:endParaRPr lang="en-GB"/>
          </a:p>
          <a:p>
            <a:pPr lvl="3"/>
            <a:endParaRPr lang="en-GB"/>
          </a:p>
          <a:p>
            <a:pPr lvl="4"/>
            <a:endParaRPr lang="en-GB"/>
          </a:p>
          <a:p>
            <a:pPr lvl="5"/>
            <a:endParaRPr lang="en-GB"/>
          </a:p>
          <a:p>
            <a:pPr lvl="6"/>
            <a:endParaRPr lang="en-GB"/>
          </a:p>
          <a:p>
            <a:pPr lvl="7"/>
            <a:endParaRPr lang="en-GB"/>
          </a:p>
          <a:p>
            <a:pPr lvl="8"/>
            <a:endParaRPr lang="en-GB"/>
          </a:p>
        </p:txBody>
      </p:sp>
    </p:spTree>
    <p:extLst>
      <p:ext uri="{BB962C8B-B14F-4D97-AF65-F5344CB8AC3E}">
        <p14:creationId xmlns:p14="http://schemas.microsoft.com/office/powerpoint/2010/main" val="52604464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2" name="Shape 32"/>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a:p>
        </p:txBody>
      </p:sp>
      <p:sp>
        <p:nvSpPr>
          <p:cNvPr id="33" name="Shape 33"/>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9" name="Shape 39"/>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a:p>
        </p:txBody>
      </p:sp>
      <p:sp>
        <p:nvSpPr>
          <p:cNvPr id="40" name="Shape 40"/>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0" name="Shape 60"/>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a:p>
        </p:txBody>
      </p:sp>
      <p:sp>
        <p:nvSpPr>
          <p:cNvPr id="61" name="Shape 61"/>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7" name="Shape 67"/>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lang="en-US" dirty="0">
              <a:solidFill>
                <a:schemeClr val="dk1"/>
              </a:solidFill>
              <a:latin typeface="Calibri"/>
              <a:ea typeface="Calibri"/>
              <a:cs typeface="Calibri"/>
              <a:sym typeface="Calibri"/>
            </a:endParaRPr>
          </a:p>
        </p:txBody>
      </p:sp>
      <p:sp>
        <p:nvSpPr>
          <p:cNvPr id="68" name="Shape 68"/>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78" name="Shape 78"/>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lang="en-US" dirty="0">
              <a:solidFill>
                <a:schemeClr val="dk1"/>
              </a:solidFill>
              <a:latin typeface="Calibri"/>
              <a:ea typeface="Calibri"/>
              <a:cs typeface="Calibri"/>
              <a:sym typeface="Calibri"/>
            </a:endParaRPr>
          </a:p>
        </p:txBody>
      </p:sp>
      <p:sp>
        <p:nvSpPr>
          <p:cNvPr id="79" name="Shape 79"/>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2" name="Shape 122"/>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lang="en-US" sz="1800" dirty="0"/>
          </a:p>
        </p:txBody>
      </p:sp>
      <p:sp>
        <p:nvSpPr>
          <p:cNvPr id="123" name="Shape 123"/>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920750" y="747713"/>
            <a:ext cx="4967288" cy="37258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0561" y="4723330"/>
            <a:ext cx="5447665" cy="4472223"/>
          </a:xfrm>
          <a:prstGeom prst="rect">
            <a:avLst/>
          </a:prstGeom>
          <a:noFill/>
          <a:ln>
            <a:noFill/>
          </a:ln>
        </p:spPr>
        <p:txBody>
          <a:bodyPr lIns="91544" tIns="45759" rIns="91544" bIns="45759" anchor="t" anchorCtr="0">
            <a:noAutofit/>
          </a:bodyPr>
          <a:lstStyle/>
          <a:p>
            <a:pPr>
              <a:buNone/>
            </a:pPr>
            <a:endParaRPr/>
          </a:p>
        </p:txBody>
      </p:sp>
      <p:sp>
        <p:nvSpPr>
          <p:cNvPr id="134" name="Shape 134"/>
          <p:cNvSpPr txBox="1">
            <a:spLocks noGrp="1"/>
          </p:cNvSpPr>
          <p:nvPr>
            <p:ph type="sldNum" idx="12"/>
          </p:nvPr>
        </p:nvSpPr>
        <p:spPr>
          <a:xfrm>
            <a:off x="3855981" y="9441892"/>
            <a:ext cx="2951216" cy="497442"/>
          </a:xfrm>
          <a:prstGeom prst="rect">
            <a:avLst/>
          </a:prstGeom>
          <a:noFill/>
          <a:ln>
            <a:noFill/>
          </a:ln>
        </p:spPr>
        <p:txBody>
          <a:bodyPr lIns="91544" tIns="45759" rIns="91544" bIns="45759" anchor="b" anchorCtr="0">
            <a:noAutofit/>
          </a:bodyPr>
          <a:lstStyle/>
          <a:p>
            <a:pPr algn="r">
              <a:buSzPct val="25000"/>
            </a:pPr>
            <a:r>
              <a:rPr lang="en-US"/>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p:nvPr/>
        </p:nvSpPr>
        <p:spPr>
          <a:xfrm>
            <a:off x="15875" y="15875"/>
            <a:ext cx="9144000" cy="68580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7126288" y="98425"/>
            <a:ext cx="1682749" cy="1065213"/>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ctrTitle"/>
          </p:nvPr>
        </p:nvSpPr>
        <p:spPr>
          <a:xfrm>
            <a:off x="466725" y="1520825"/>
            <a:ext cx="5618162" cy="755649"/>
          </a:xfrm>
          <a:prstGeom prst="rect">
            <a:avLst/>
          </a:prstGeom>
          <a:noFill/>
          <a:ln>
            <a:noFill/>
          </a:ln>
        </p:spPr>
        <p:txBody>
          <a:bodyPr lIns="91425" tIns="91425" rIns="91425" bIns="91425" anchor="t" anchorCtr="0"/>
          <a:lstStyle>
            <a:lvl1pPr marL="0" marR="0" lvl="0" indent="0" algn="l" rtl="0">
              <a:spcBef>
                <a:spcPts val="0"/>
              </a:spcBef>
              <a:spcAft>
                <a:spcPts val="0"/>
              </a:spcAft>
              <a:defRPr sz="3200" b="0" i="0" u="none" strike="noStrike" cap="none">
                <a:solidFill>
                  <a:srgbClr val="2D2F93"/>
                </a:solidFill>
                <a:latin typeface="Arial"/>
                <a:ea typeface="Arial"/>
                <a:cs typeface="Arial"/>
                <a:sym typeface="Arial"/>
              </a:defRPr>
            </a:lvl1pPr>
            <a:lvl2pPr marL="0" marR="0" lvl="1" indent="0" algn="l" rtl="0">
              <a:spcBef>
                <a:spcPts val="0"/>
              </a:spcBef>
              <a:spcAft>
                <a:spcPts val="0"/>
              </a:spcAft>
              <a:defRPr sz="2800" b="0" i="0" u="none" strike="noStrike" cap="none">
                <a:solidFill>
                  <a:srgbClr val="2D2F93"/>
                </a:solidFill>
                <a:latin typeface="Arial"/>
                <a:ea typeface="Arial"/>
                <a:cs typeface="Arial"/>
                <a:sym typeface="Arial"/>
              </a:defRPr>
            </a:lvl2pPr>
            <a:lvl3pPr marL="0" marR="0" lvl="2" indent="0" algn="l" rtl="0">
              <a:spcBef>
                <a:spcPts val="0"/>
              </a:spcBef>
              <a:spcAft>
                <a:spcPts val="0"/>
              </a:spcAft>
              <a:defRPr sz="2800" b="0" i="0" u="none" strike="noStrike" cap="none">
                <a:solidFill>
                  <a:srgbClr val="2D2F93"/>
                </a:solidFill>
                <a:latin typeface="Arial"/>
                <a:ea typeface="Arial"/>
                <a:cs typeface="Arial"/>
                <a:sym typeface="Arial"/>
              </a:defRPr>
            </a:lvl3pPr>
            <a:lvl4pPr marL="0" marR="0" lvl="3" indent="0" algn="l" rtl="0">
              <a:spcBef>
                <a:spcPts val="0"/>
              </a:spcBef>
              <a:spcAft>
                <a:spcPts val="0"/>
              </a:spcAft>
              <a:defRPr sz="2800" b="0" i="0" u="none" strike="noStrike" cap="none">
                <a:solidFill>
                  <a:srgbClr val="2D2F93"/>
                </a:solidFill>
                <a:latin typeface="Arial"/>
                <a:ea typeface="Arial"/>
                <a:cs typeface="Arial"/>
                <a:sym typeface="Arial"/>
              </a:defRPr>
            </a:lvl4pPr>
            <a:lvl5pPr marL="0" marR="0" lvl="4" indent="0" algn="l" rtl="0">
              <a:spcBef>
                <a:spcPts val="0"/>
              </a:spcBef>
              <a:spcAft>
                <a:spcPts val="0"/>
              </a:spcAft>
              <a:defRPr sz="2800" b="0" i="0" u="none" strike="noStrike" cap="none">
                <a:solidFill>
                  <a:srgbClr val="2D2F93"/>
                </a:solidFill>
                <a:latin typeface="Arial"/>
                <a:ea typeface="Arial"/>
                <a:cs typeface="Arial"/>
                <a:sym typeface="Arial"/>
              </a:defRPr>
            </a:lvl5pPr>
            <a:lvl6pPr marL="457200" marR="0" lvl="5" indent="0" algn="l" rtl="0">
              <a:spcBef>
                <a:spcPts val="0"/>
              </a:spcBef>
              <a:spcAft>
                <a:spcPts val="0"/>
              </a:spcAft>
              <a:defRPr sz="2800" b="0" i="0" u="none" strike="noStrike" cap="none">
                <a:solidFill>
                  <a:srgbClr val="2D2F93"/>
                </a:solidFill>
                <a:latin typeface="Arial"/>
                <a:ea typeface="Arial"/>
                <a:cs typeface="Arial"/>
                <a:sym typeface="Arial"/>
              </a:defRPr>
            </a:lvl6pPr>
            <a:lvl7pPr marL="914400" marR="0" lvl="6" indent="0" algn="l" rtl="0">
              <a:spcBef>
                <a:spcPts val="0"/>
              </a:spcBef>
              <a:spcAft>
                <a:spcPts val="0"/>
              </a:spcAft>
              <a:defRPr sz="2800" b="0" i="0" u="none" strike="noStrike" cap="none">
                <a:solidFill>
                  <a:srgbClr val="2D2F93"/>
                </a:solidFill>
                <a:latin typeface="Arial"/>
                <a:ea typeface="Arial"/>
                <a:cs typeface="Arial"/>
                <a:sym typeface="Arial"/>
              </a:defRPr>
            </a:lvl7pPr>
            <a:lvl8pPr marL="1371600" marR="0" lvl="7" indent="0" algn="l" rtl="0">
              <a:spcBef>
                <a:spcPts val="0"/>
              </a:spcBef>
              <a:spcAft>
                <a:spcPts val="0"/>
              </a:spcAft>
              <a:defRPr sz="2800" b="0" i="0" u="none" strike="noStrike" cap="none">
                <a:solidFill>
                  <a:srgbClr val="2D2F93"/>
                </a:solidFill>
                <a:latin typeface="Arial"/>
                <a:ea typeface="Arial"/>
                <a:cs typeface="Arial"/>
                <a:sym typeface="Arial"/>
              </a:defRPr>
            </a:lvl8pPr>
            <a:lvl9pPr marL="1828800" marR="0" lvl="8" indent="0" algn="l" rtl="0">
              <a:spcBef>
                <a:spcPts val="0"/>
              </a:spcBef>
              <a:spcAft>
                <a:spcPts val="0"/>
              </a:spcAft>
              <a:defRPr sz="2800" b="0" i="0" u="none" strike="noStrike" cap="none">
                <a:solidFill>
                  <a:srgbClr val="2D2F93"/>
                </a:solidFill>
                <a:latin typeface="Arial"/>
                <a:ea typeface="Arial"/>
                <a:cs typeface="Arial"/>
                <a:sym typeface="Arial"/>
              </a:defRPr>
            </a:lvl9pPr>
          </a:lstStyle>
          <a:p>
            <a:endParaRPr/>
          </a:p>
        </p:txBody>
      </p:sp>
      <p:sp>
        <p:nvSpPr>
          <p:cNvPr id="22" name="Shape 22"/>
          <p:cNvSpPr txBox="1">
            <a:spLocks noGrp="1"/>
          </p:cNvSpPr>
          <p:nvPr>
            <p:ph type="subTitle" idx="1"/>
          </p:nvPr>
        </p:nvSpPr>
        <p:spPr>
          <a:xfrm>
            <a:off x="468312" y="2060575"/>
            <a:ext cx="5618162" cy="1130299"/>
          </a:xfrm>
          <a:prstGeom prst="rect">
            <a:avLst/>
          </a:prstGeom>
          <a:noFill/>
          <a:ln>
            <a:noFill/>
          </a:ln>
        </p:spPr>
        <p:txBody>
          <a:bodyPr lIns="91425" tIns="91425" rIns="91425" bIns="91425" anchor="t" anchorCtr="0"/>
          <a:lstStyle>
            <a:lvl1pPr marL="342900" marR="0" lvl="0" indent="-342900" algn="l" rtl="0">
              <a:spcBef>
                <a:spcPts val="360"/>
              </a:spcBef>
              <a:spcAft>
                <a:spcPts val="0"/>
              </a:spcAft>
              <a:defRPr sz="1800" b="0" i="0" u="none" strike="noStrike" cap="none">
                <a:solidFill>
                  <a:srgbClr val="2D2F93"/>
                </a:solidFill>
                <a:latin typeface="Arial"/>
                <a:ea typeface="Arial"/>
                <a:cs typeface="Arial"/>
                <a:sym typeface="Arial"/>
              </a:defRPr>
            </a:lvl1pPr>
            <a:lvl2pPr marL="828675" marR="0" lvl="1" indent="-295275" algn="l" rtl="0">
              <a:spcBef>
                <a:spcPts val="360"/>
              </a:spcBef>
              <a:spcAft>
                <a:spcPts val="0"/>
              </a:spcAft>
              <a:defRPr sz="1800" b="0" i="0" u="none" strike="noStrike" cap="none">
                <a:solidFill>
                  <a:srgbClr val="2D2F93"/>
                </a:solidFill>
                <a:latin typeface="Arial"/>
                <a:ea typeface="Arial"/>
                <a:cs typeface="Arial"/>
                <a:sym typeface="Arial"/>
              </a:defRPr>
            </a:lvl2pPr>
            <a:lvl3pPr marL="1236663" marR="0" lvl="2" indent="-233362" algn="l" rtl="0">
              <a:spcBef>
                <a:spcPts val="360"/>
              </a:spcBef>
              <a:spcAft>
                <a:spcPts val="0"/>
              </a:spcAft>
              <a:defRPr sz="1800" b="0" i="0" u="none" strike="noStrike" cap="none">
                <a:solidFill>
                  <a:srgbClr val="2D2F93"/>
                </a:solidFill>
                <a:latin typeface="Arial"/>
                <a:ea typeface="Arial"/>
                <a:cs typeface="Arial"/>
                <a:sym typeface="Arial"/>
              </a:defRPr>
            </a:lvl3pPr>
            <a:lvl4pPr marL="1644650" marR="0" lvl="3" indent="-234950" algn="l" rtl="0">
              <a:spcBef>
                <a:spcPts val="360"/>
              </a:spcBef>
              <a:spcAft>
                <a:spcPts val="0"/>
              </a:spcAft>
              <a:defRPr sz="1800" b="0" i="0" u="none" strike="noStrike" cap="none">
                <a:solidFill>
                  <a:srgbClr val="2D2F93"/>
                </a:solidFill>
                <a:latin typeface="Arial"/>
                <a:ea typeface="Arial"/>
                <a:cs typeface="Arial"/>
                <a:sym typeface="Arial"/>
              </a:defRPr>
            </a:lvl4pPr>
            <a:lvl5pPr marL="2057400" marR="0" lvl="4" indent="-228600" algn="l" rtl="0">
              <a:spcBef>
                <a:spcPts val="360"/>
              </a:spcBef>
              <a:spcAft>
                <a:spcPts val="0"/>
              </a:spcAft>
              <a:defRPr sz="1800" b="0" i="0" u="none" strike="noStrike" cap="none">
                <a:solidFill>
                  <a:srgbClr val="2D2F93"/>
                </a:solidFill>
                <a:latin typeface="Arial"/>
                <a:ea typeface="Arial"/>
                <a:cs typeface="Arial"/>
                <a:sym typeface="Arial"/>
              </a:defRPr>
            </a:lvl5pPr>
            <a:lvl6pPr marL="2514600" marR="0" lvl="5" indent="-228600" algn="l" rtl="0">
              <a:spcBef>
                <a:spcPts val="360"/>
              </a:spcBef>
              <a:spcAft>
                <a:spcPts val="0"/>
              </a:spcAft>
              <a:defRPr sz="1800" b="0" i="0" u="none" strike="noStrike" cap="none">
                <a:solidFill>
                  <a:srgbClr val="2D2F93"/>
                </a:solidFill>
                <a:latin typeface="Arial"/>
                <a:ea typeface="Arial"/>
                <a:cs typeface="Arial"/>
                <a:sym typeface="Arial"/>
              </a:defRPr>
            </a:lvl6pPr>
            <a:lvl7pPr marL="2971800" marR="0" lvl="6" indent="-228600" algn="l" rtl="0">
              <a:spcBef>
                <a:spcPts val="360"/>
              </a:spcBef>
              <a:spcAft>
                <a:spcPts val="0"/>
              </a:spcAft>
              <a:defRPr sz="1800" b="0" i="0" u="none" strike="noStrike" cap="none">
                <a:solidFill>
                  <a:srgbClr val="2D2F93"/>
                </a:solidFill>
                <a:latin typeface="Arial"/>
                <a:ea typeface="Arial"/>
                <a:cs typeface="Arial"/>
                <a:sym typeface="Arial"/>
              </a:defRPr>
            </a:lvl7pPr>
            <a:lvl8pPr marL="3429000" marR="0" lvl="7" indent="-228600" algn="l" rtl="0">
              <a:spcBef>
                <a:spcPts val="360"/>
              </a:spcBef>
              <a:spcAft>
                <a:spcPts val="0"/>
              </a:spcAft>
              <a:defRPr sz="1800" b="0" i="0" u="none" strike="noStrike" cap="none">
                <a:solidFill>
                  <a:srgbClr val="2D2F93"/>
                </a:solidFill>
                <a:latin typeface="Arial"/>
                <a:ea typeface="Arial"/>
                <a:cs typeface="Arial"/>
                <a:sym typeface="Arial"/>
              </a:defRPr>
            </a:lvl8pPr>
            <a:lvl9pPr marL="3886200" marR="0" lvl="8" indent="-228600" algn="l" rtl="0">
              <a:spcBef>
                <a:spcPts val="360"/>
              </a:spcBef>
              <a:spcAft>
                <a:spcPts val="0"/>
              </a:spcAft>
              <a:defRPr sz="1800" b="0" i="0" u="none" strike="noStrike" cap="none">
                <a:solidFill>
                  <a:srgbClr val="2D2F93"/>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23"/>
        <p:cNvGrpSpPr/>
        <p:nvPr/>
      </p:nvGrpSpPr>
      <p:grpSpPr>
        <a:xfrm>
          <a:off x="0" y="0"/>
          <a:ext cx="0" cy="0"/>
          <a:chOff x="0" y="0"/>
          <a:chExt cx="0" cy="0"/>
        </a:xfrm>
      </p:grpSpPr>
      <p:sp>
        <p:nvSpPr>
          <p:cNvPr id="24" name="Shape 24"/>
          <p:cNvSpPr txBox="1"/>
          <p:nvPr/>
        </p:nvSpPr>
        <p:spPr>
          <a:xfrm>
            <a:off x="8027988" y="241300"/>
            <a:ext cx="1008062" cy="307974"/>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1400" b="1" i="0" u="none" strike="noStrike" cap="none">
                <a:solidFill>
                  <a:srgbClr val="2D2F93"/>
                </a:solidFill>
                <a:latin typeface="Arial"/>
                <a:ea typeface="Arial"/>
                <a:cs typeface="Arial"/>
                <a:sym typeface="Arial"/>
              </a:rPr>
              <a:t>Berkshire</a:t>
            </a:r>
          </a:p>
        </p:txBody>
      </p:sp>
      <p:sp>
        <p:nvSpPr>
          <p:cNvPr id="25" name="Shape 25"/>
          <p:cNvSpPr txBox="1">
            <a:spLocks noGrp="1"/>
          </p:cNvSpPr>
          <p:nvPr>
            <p:ph type="title"/>
          </p:nvPr>
        </p:nvSpPr>
        <p:spPr>
          <a:xfrm>
            <a:off x="457200" y="379412"/>
            <a:ext cx="6103938" cy="889000"/>
          </a:xfrm>
          <a:prstGeom prst="rect">
            <a:avLst/>
          </a:prstGeom>
          <a:noFill/>
          <a:ln>
            <a:noFill/>
          </a:ln>
        </p:spPr>
        <p:txBody>
          <a:bodyPr lIns="91425" tIns="91425" rIns="91425" bIns="91425" anchor="ctr" anchorCtr="0"/>
          <a:lstStyle>
            <a:lvl1pPr lvl="0" algn="l" rtl="0">
              <a:spcBef>
                <a:spcPts val="0"/>
              </a:spcBef>
              <a:spcAft>
                <a:spcPts val="0"/>
              </a:spcAft>
              <a:defRPr sz="2800">
                <a:solidFill>
                  <a:srgbClr val="2D2F93"/>
                </a:solidFill>
                <a:latin typeface="Arial"/>
                <a:ea typeface="Arial"/>
                <a:cs typeface="Arial"/>
                <a:sym typeface="Arial"/>
              </a:defRPr>
            </a:lvl1pPr>
            <a:lvl2pPr lvl="1" algn="l" rtl="0">
              <a:spcBef>
                <a:spcPts val="0"/>
              </a:spcBef>
              <a:spcAft>
                <a:spcPts val="0"/>
              </a:spcAft>
              <a:defRPr sz="2800">
                <a:solidFill>
                  <a:srgbClr val="2D2F93"/>
                </a:solidFill>
                <a:latin typeface="Arial"/>
                <a:ea typeface="Arial"/>
                <a:cs typeface="Arial"/>
                <a:sym typeface="Arial"/>
              </a:defRPr>
            </a:lvl2pPr>
            <a:lvl3pPr lvl="2" algn="l" rtl="0">
              <a:spcBef>
                <a:spcPts val="0"/>
              </a:spcBef>
              <a:spcAft>
                <a:spcPts val="0"/>
              </a:spcAft>
              <a:defRPr sz="2800">
                <a:solidFill>
                  <a:srgbClr val="2D2F93"/>
                </a:solidFill>
                <a:latin typeface="Arial"/>
                <a:ea typeface="Arial"/>
                <a:cs typeface="Arial"/>
                <a:sym typeface="Arial"/>
              </a:defRPr>
            </a:lvl3pPr>
            <a:lvl4pPr lvl="3" algn="l" rtl="0">
              <a:spcBef>
                <a:spcPts val="0"/>
              </a:spcBef>
              <a:spcAft>
                <a:spcPts val="0"/>
              </a:spcAft>
              <a:defRPr sz="2800">
                <a:solidFill>
                  <a:srgbClr val="2D2F93"/>
                </a:solidFill>
                <a:latin typeface="Arial"/>
                <a:ea typeface="Arial"/>
                <a:cs typeface="Arial"/>
                <a:sym typeface="Arial"/>
              </a:defRPr>
            </a:lvl4pPr>
            <a:lvl5pPr lvl="4" algn="l" rtl="0">
              <a:spcBef>
                <a:spcPts val="0"/>
              </a:spcBef>
              <a:spcAft>
                <a:spcPts val="0"/>
              </a:spcAft>
              <a:defRPr sz="2800">
                <a:solidFill>
                  <a:srgbClr val="2D2F93"/>
                </a:solidFill>
                <a:latin typeface="Arial"/>
                <a:ea typeface="Arial"/>
                <a:cs typeface="Arial"/>
                <a:sym typeface="Arial"/>
              </a:defRPr>
            </a:lvl5pPr>
            <a:lvl6pPr marL="457200" lvl="5" algn="l" rtl="0">
              <a:spcBef>
                <a:spcPts val="0"/>
              </a:spcBef>
              <a:spcAft>
                <a:spcPts val="0"/>
              </a:spcAft>
              <a:defRPr sz="2800">
                <a:solidFill>
                  <a:srgbClr val="2D2F93"/>
                </a:solidFill>
                <a:latin typeface="Arial"/>
                <a:ea typeface="Arial"/>
                <a:cs typeface="Arial"/>
                <a:sym typeface="Arial"/>
              </a:defRPr>
            </a:lvl6pPr>
            <a:lvl7pPr marL="914400" lvl="6" algn="l" rtl="0">
              <a:spcBef>
                <a:spcPts val="0"/>
              </a:spcBef>
              <a:spcAft>
                <a:spcPts val="0"/>
              </a:spcAft>
              <a:defRPr sz="2800">
                <a:solidFill>
                  <a:srgbClr val="2D2F93"/>
                </a:solidFill>
                <a:latin typeface="Arial"/>
                <a:ea typeface="Arial"/>
                <a:cs typeface="Arial"/>
                <a:sym typeface="Arial"/>
              </a:defRPr>
            </a:lvl7pPr>
            <a:lvl8pPr marL="1371600" lvl="7" algn="l" rtl="0">
              <a:spcBef>
                <a:spcPts val="0"/>
              </a:spcBef>
              <a:spcAft>
                <a:spcPts val="0"/>
              </a:spcAft>
              <a:defRPr sz="2800">
                <a:solidFill>
                  <a:srgbClr val="2D2F93"/>
                </a:solidFill>
                <a:latin typeface="Arial"/>
                <a:ea typeface="Arial"/>
                <a:cs typeface="Arial"/>
                <a:sym typeface="Arial"/>
              </a:defRPr>
            </a:lvl8pPr>
            <a:lvl9pPr marL="1828800" lvl="8" algn="l" rtl="0">
              <a:spcBef>
                <a:spcPts val="0"/>
              </a:spcBef>
              <a:spcAft>
                <a:spcPts val="0"/>
              </a:spcAft>
              <a:defRPr sz="2800">
                <a:solidFill>
                  <a:srgbClr val="2D2F93"/>
                </a:solidFill>
                <a:latin typeface="Arial"/>
                <a:ea typeface="Arial"/>
                <a:cs typeface="Arial"/>
                <a:sym typeface="Arial"/>
              </a:defRPr>
            </a:lvl9pPr>
          </a:lstStyle>
          <a:p>
            <a:endParaRPr/>
          </a:p>
        </p:txBody>
      </p:sp>
      <p:sp>
        <p:nvSpPr>
          <p:cNvPr id="26" name="Shape 26"/>
          <p:cNvSpPr txBox="1">
            <a:spLocks noGrp="1"/>
          </p:cNvSpPr>
          <p:nvPr>
            <p:ph type="body" idx="1"/>
          </p:nvPr>
        </p:nvSpPr>
        <p:spPr>
          <a:xfrm>
            <a:off x="457200" y="1536700"/>
            <a:ext cx="7138988" cy="3621088"/>
          </a:xfrm>
          <a:prstGeom prst="rect">
            <a:avLst/>
          </a:prstGeom>
          <a:noFill/>
          <a:ln>
            <a:noFill/>
          </a:ln>
        </p:spPr>
        <p:txBody>
          <a:bodyPr lIns="91425" tIns="91425" rIns="91425" bIns="91425" anchor="t" anchorCtr="0"/>
          <a:lstStyle>
            <a:lvl1pPr marL="342900" lvl="0" indent="-342900" algn="l" rtl="0">
              <a:spcBef>
                <a:spcPts val="360"/>
              </a:spcBef>
              <a:spcAft>
                <a:spcPts val="0"/>
              </a:spcAft>
              <a:defRPr>
                <a:solidFill>
                  <a:srgbClr val="2D2F93"/>
                </a:solidFill>
                <a:latin typeface="Arial"/>
                <a:ea typeface="Arial"/>
                <a:cs typeface="Arial"/>
                <a:sym typeface="Arial"/>
              </a:defRPr>
            </a:lvl1pPr>
            <a:lvl2pPr marL="828675" lvl="1" indent="-295275" algn="l" rtl="0">
              <a:spcBef>
                <a:spcPts val="360"/>
              </a:spcBef>
              <a:spcAft>
                <a:spcPts val="0"/>
              </a:spcAft>
              <a:defRPr>
                <a:solidFill>
                  <a:srgbClr val="2D2F93"/>
                </a:solidFill>
                <a:latin typeface="Arial"/>
                <a:ea typeface="Arial"/>
                <a:cs typeface="Arial"/>
                <a:sym typeface="Arial"/>
              </a:defRPr>
            </a:lvl2pPr>
            <a:lvl3pPr marL="1236663" lvl="2" indent="-233362" algn="l" rtl="0">
              <a:spcBef>
                <a:spcPts val="360"/>
              </a:spcBef>
              <a:spcAft>
                <a:spcPts val="0"/>
              </a:spcAft>
              <a:defRPr>
                <a:solidFill>
                  <a:srgbClr val="2D2F93"/>
                </a:solidFill>
                <a:latin typeface="Arial"/>
                <a:ea typeface="Arial"/>
                <a:cs typeface="Arial"/>
                <a:sym typeface="Arial"/>
              </a:defRPr>
            </a:lvl3pPr>
            <a:lvl4pPr marL="1644650" lvl="3" indent="-234950" algn="l" rtl="0">
              <a:spcBef>
                <a:spcPts val="360"/>
              </a:spcBef>
              <a:spcAft>
                <a:spcPts val="0"/>
              </a:spcAft>
              <a:defRPr>
                <a:solidFill>
                  <a:srgbClr val="2D2F93"/>
                </a:solidFill>
                <a:latin typeface="Arial"/>
                <a:ea typeface="Arial"/>
                <a:cs typeface="Arial"/>
                <a:sym typeface="Arial"/>
              </a:defRPr>
            </a:lvl4pPr>
            <a:lvl5pPr marL="2057400" lvl="4" indent="-228600" algn="l" rtl="0">
              <a:spcBef>
                <a:spcPts val="360"/>
              </a:spcBef>
              <a:spcAft>
                <a:spcPts val="0"/>
              </a:spcAft>
              <a:defRPr>
                <a:solidFill>
                  <a:srgbClr val="2D2F93"/>
                </a:solidFill>
                <a:latin typeface="Arial"/>
                <a:ea typeface="Arial"/>
                <a:cs typeface="Arial"/>
                <a:sym typeface="Arial"/>
              </a:defRPr>
            </a:lvl5pPr>
            <a:lvl6pPr marL="2514600" lvl="5" indent="-228600" algn="l" rtl="0">
              <a:spcBef>
                <a:spcPts val="360"/>
              </a:spcBef>
              <a:spcAft>
                <a:spcPts val="0"/>
              </a:spcAft>
              <a:defRPr>
                <a:solidFill>
                  <a:srgbClr val="2D2F93"/>
                </a:solidFill>
                <a:latin typeface="Arial"/>
                <a:ea typeface="Arial"/>
                <a:cs typeface="Arial"/>
                <a:sym typeface="Arial"/>
              </a:defRPr>
            </a:lvl6pPr>
            <a:lvl7pPr marL="2971800" lvl="6" indent="-228600" algn="l" rtl="0">
              <a:spcBef>
                <a:spcPts val="360"/>
              </a:spcBef>
              <a:spcAft>
                <a:spcPts val="0"/>
              </a:spcAft>
              <a:defRPr>
                <a:solidFill>
                  <a:srgbClr val="2D2F93"/>
                </a:solidFill>
                <a:latin typeface="Arial"/>
                <a:ea typeface="Arial"/>
                <a:cs typeface="Arial"/>
                <a:sym typeface="Arial"/>
              </a:defRPr>
            </a:lvl7pPr>
            <a:lvl8pPr marL="3429000" lvl="7" indent="-228600" algn="l" rtl="0">
              <a:spcBef>
                <a:spcPts val="360"/>
              </a:spcBef>
              <a:spcAft>
                <a:spcPts val="0"/>
              </a:spcAft>
              <a:defRPr>
                <a:solidFill>
                  <a:srgbClr val="2D2F93"/>
                </a:solidFill>
                <a:latin typeface="Arial"/>
                <a:ea typeface="Arial"/>
                <a:cs typeface="Arial"/>
                <a:sym typeface="Arial"/>
              </a:defRPr>
            </a:lvl8pPr>
            <a:lvl9pPr marL="3886200" lvl="8" indent="-228600" algn="l" rtl="0">
              <a:spcBef>
                <a:spcPts val="360"/>
              </a:spcBef>
              <a:spcAft>
                <a:spcPts val="0"/>
              </a:spcAft>
              <a:defRPr>
                <a:solidFill>
                  <a:srgbClr val="2D2F93"/>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7661275" y="6565900"/>
            <a:ext cx="1025525" cy="292100"/>
          </a:xfrm>
          <a:prstGeom prst="rect">
            <a:avLst/>
          </a:prstGeom>
          <a:noFill/>
          <a:ln>
            <a:noFill/>
          </a:ln>
        </p:spPr>
        <p:txBody>
          <a:bodyPr lIns="91425" tIns="91425" rIns="91425" bIns="91425" anchor="t" anchorCtr="0">
            <a:noAutofit/>
          </a:bodyPr>
          <a:lstStyle/>
          <a:p>
            <a:pPr marL="0" marR="0" lvl="0" indent="0" algn="r" rtl="0">
              <a:spcBef>
                <a:spcPts val="0"/>
              </a:spcBef>
            </a:pPr>
            <a:endParaRPr sz="1100" b="0" i="0" u="none" strike="noStrike" cap="none">
              <a:solidFill>
                <a:srgbClr val="2D2F93"/>
              </a:solidFill>
              <a:latin typeface="Arial"/>
              <a:ea typeface="Arial"/>
              <a:cs typeface="Arial"/>
              <a:sym typeface="Arial"/>
            </a:endParaRPr>
          </a:p>
          <a:p>
            <a:pPr marL="457200" marR="0" lvl="1" indent="0" algn="l" rtl="0">
              <a:spcBef>
                <a:spcPts val="0"/>
              </a:spcBef>
            </a:pPr>
            <a:endParaRPr sz="1800" b="0" i="0" u="none" strike="noStrike" cap="none">
              <a:solidFill>
                <a:schemeClr val="dk1"/>
              </a:solidFill>
              <a:latin typeface="Arial"/>
              <a:ea typeface="Arial"/>
              <a:cs typeface="Arial"/>
              <a:sym typeface="Arial"/>
            </a:endParaRPr>
          </a:p>
          <a:p>
            <a:pPr marL="914400" marR="0" lvl="2" indent="0" algn="l" rtl="0">
              <a:spcBef>
                <a:spcPts val="0"/>
              </a:spcBef>
            </a:pPr>
            <a:endParaRPr sz="1800" b="0" i="0" u="none" strike="noStrike" cap="none">
              <a:solidFill>
                <a:schemeClr val="dk1"/>
              </a:solidFill>
              <a:latin typeface="Arial"/>
              <a:ea typeface="Arial"/>
              <a:cs typeface="Arial"/>
              <a:sym typeface="Arial"/>
            </a:endParaRPr>
          </a:p>
          <a:p>
            <a:pPr marL="1371600" marR="0" lvl="3" indent="0" algn="l" rtl="0">
              <a:spcBef>
                <a:spcPts val="0"/>
              </a:spcBef>
            </a:pPr>
            <a:endParaRPr sz="1800" b="0" i="0" u="none" strike="noStrike" cap="none">
              <a:solidFill>
                <a:schemeClr val="dk1"/>
              </a:solidFill>
              <a:latin typeface="Arial"/>
              <a:ea typeface="Arial"/>
              <a:cs typeface="Arial"/>
              <a:sym typeface="Arial"/>
            </a:endParaRPr>
          </a:p>
          <a:p>
            <a:pPr marL="1828800" marR="0" lvl="4" indent="0" algn="l" rtl="0">
              <a:spcBef>
                <a:spcPts val="0"/>
              </a:spcBef>
            </a:pPr>
            <a:endParaRPr sz="1800" b="0" i="0" u="none" strike="noStrike" cap="none">
              <a:solidFill>
                <a:schemeClr val="dk1"/>
              </a:solidFill>
              <a:latin typeface="Arial"/>
              <a:ea typeface="Arial"/>
              <a:cs typeface="Arial"/>
              <a:sym typeface="Arial"/>
            </a:endParaRPr>
          </a:p>
          <a:p>
            <a:pPr marL="2286000" marR="0" lvl="5" indent="0" algn="l" rtl="0">
              <a:spcBef>
                <a:spcPts val="0"/>
              </a:spcBef>
            </a:pPr>
            <a:endParaRPr sz="1800" b="0" i="0" u="none" strike="noStrike" cap="none">
              <a:solidFill>
                <a:schemeClr val="dk1"/>
              </a:solidFill>
              <a:latin typeface="Arial"/>
              <a:ea typeface="Arial"/>
              <a:cs typeface="Arial"/>
              <a:sym typeface="Arial"/>
            </a:endParaRPr>
          </a:p>
          <a:p>
            <a:pPr marL="2743200" marR="0" lvl="6" indent="0" algn="l" rtl="0">
              <a:spcBef>
                <a:spcPts val="0"/>
              </a:spcBef>
            </a:pPr>
            <a:endParaRPr sz="1800" b="0" i="0" u="none" strike="noStrike" cap="none">
              <a:solidFill>
                <a:schemeClr val="dk1"/>
              </a:solidFill>
              <a:latin typeface="Arial"/>
              <a:ea typeface="Arial"/>
              <a:cs typeface="Arial"/>
              <a:sym typeface="Arial"/>
            </a:endParaRPr>
          </a:p>
          <a:p>
            <a:pPr marL="3200400" marR="0" lvl="7" indent="0" algn="l" rtl="0">
              <a:spcBef>
                <a:spcPts val="0"/>
              </a:spcBef>
            </a:pPr>
            <a:endParaRPr sz="1800" b="0" i="0" u="none" strike="noStrike" cap="none">
              <a:solidFill>
                <a:schemeClr val="dk1"/>
              </a:solidFill>
              <a:latin typeface="Arial"/>
              <a:ea typeface="Arial"/>
              <a:cs typeface="Arial"/>
              <a:sym typeface="Arial"/>
            </a:endParaRPr>
          </a:p>
          <a:p>
            <a:pPr marL="3657600" marR="0" lvl="8" indent="0" algn="l" rtl="0">
              <a:spcBef>
                <a:spcPts val="0"/>
              </a:spcBef>
            </a:pPr>
            <a:endParaRPr sz="1800" b="0" i="0" u="none" strike="noStrike" cap="none">
              <a:solidFill>
                <a:schemeClr val="dk1"/>
              </a:solidFill>
              <a:latin typeface="Arial"/>
              <a:ea typeface="Arial"/>
              <a:cs typeface="Arial"/>
              <a:sym typeface="Arial"/>
            </a:endParaRPr>
          </a:p>
        </p:txBody>
      </p:sp>
      <p:sp>
        <p:nvSpPr>
          <p:cNvPr id="28" name="Shape 28"/>
          <p:cNvSpPr txBox="1">
            <a:spLocks noGrp="1"/>
          </p:cNvSpPr>
          <p:nvPr>
            <p:ph type="dt" idx="10"/>
          </p:nvPr>
        </p:nvSpPr>
        <p:spPr>
          <a:xfrm>
            <a:off x="457200" y="6565900"/>
            <a:ext cx="658812" cy="292100"/>
          </a:xfrm>
          <a:prstGeom prst="rect">
            <a:avLst/>
          </a:prstGeom>
          <a:noFill/>
          <a:ln>
            <a:noFill/>
          </a:ln>
        </p:spPr>
        <p:txBody>
          <a:bodyPr lIns="91425" tIns="91425" rIns="91425" bIns="91425" anchor="t" anchorCtr="0"/>
          <a:lstStyle>
            <a:lvl1pPr marL="0" marR="0" lvl="0" indent="0" algn="l" rtl="0">
              <a:spcBef>
                <a:spcPts val="0"/>
              </a:spcBef>
              <a:defRPr sz="1100" b="0" i="0" u="none" strike="noStrike" cap="none">
                <a:solidFill>
                  <a:srgbClr val="2D2F93"/>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Arial"/>
                <a:ea typeface="Arial"/>
                <a:cs typeface="Arial"/>
                <a:sym typeface="Arial"/>
              </a:defRPr>
            </a:lvl2pPr>
            <a:lvl3pPr marL="914400" marR="0" lvl="2" indent="0" algn="l" rtl="0">
              <a:spcBef>
                <a:spcPts val="0"/>
              </a:spcBef>
              <a:defRPr sz="1800" b="0" i="0" u="none" strike="noStrike" cap="none">
                <a:solidFill>
                  <a:schemeClr val="dk1"/>
                </a:solidFill>
                <a:latin typeface="Arial"/>
                <a:ea typeface="Arial"/>
                <a:cs typeface="Arial"/>
                <a:sym typeface="Arial"/>
              </a:defRPr>
            </a:lvl3pPr>
            <a:lvl4pPr marL="1371600" marR="0" lvl="3" indent="0" algn="l" rtl="0">
              <a:spcBef>
                <a:spcPts val="0"/>
              </a:spcBef>
              <a:defRPr sz="1800" b="0" i="0" u="none" strike="noStrike" cap="none">
                <a:solidFill>
                  <a:schemeClr val="dk1"/>
                </a:solidFill>
                <a:latin typeface="Arial"/>
                <a:ea typeface="Arial"/>
                <a:cs typeface="Arial"/>
                <a:sym typeface="Arial"/>
              </a:defRPr>
            </a:lvl4pPr>
            <a:lvl5pPr marL="1828800" marR="0" lvl="4" indent="0" algn="l" rtl="0">
              <a:spcBef>
                <a:spcPts val="0"/>
              </a:spcBef>
              <a:defRPr sz="1800" b="0" i="0" u="none" strike="noStrike" cap="none">
                <a:solidFill>
                  <a:schemeClr val="dk1"/>
                </a:solidFill>
                <a:latin typeface="Arial"/>
                <a:ea typeface="Arial"/>
                <a:cs typeface="Arial"/>
                <a:sym typeface="Arial"/>
              </a:defRPr>
            </a:lvl5pPr>
            <a:lvl6pPr marL="2286000" marR="0" lvl="5" indent="0" algn="l" rtl="0">
              <a:spcBef>
                <a:spcPts val="0"/>
              </a:spcBef>
              <a:defRPr sz="1800" b="0" i="0" u="none" strike="noStrike" cap="none">
                <a:solidFill>
                  <a:schemeClr val="dk1"/>
                </a:solidFill>
                <a:latin typeface="Arial"/>
                <a:ea typeface="Arial"/>
                <a:cs typeface="Arial"/>
                <a:sym typeface="Arial"/>
              </a:defRPr>
            </a:lvl6pPr>
            <a:lvl7pPr marL="2743200" marR="0" lvl="6" indent="0" algn="l" rtl="0">
              <a:spcBef>
                <a:spcPts val="0"/>
              </a:spcBef>
              <a:defRPr sz="1800" b="0" i="0" u="none" strike="noStrike" cap="none">
                <a:solidFill>
                  <a:schemeClr val="dk1"/>
                </a:solidFill>
                <a:latin typeface="Arial"/>
                <a:ea typeface="Arial"/>
                <a:cs typeface="Arial"/>
                <a:sym typeface="Arial"/>
              </a:defRPr>
            </a:lvl7pPr>
            <a:lvl8pPr marL="3200400" marR="0" lvl="7" indent="0" algn="l" rtl="0">
              <a:spcBef>
                <a:spcPts val="0"/>
              </a:spcBef>
              <a:defRPr sz="1800" b="0" i="0" u="none" strike="noStrike" cap="none">
                <a:solidFill>
                  <a:schemeClr val="dk1"/>
                </a:solidFill>
                <a:latin typeface="Arial"/>
                <a:ea typeface="Arial"/>
                <a:cs typeface="Arial"/>
                <a:sym typeface="Arial"/>
              </a:defRPr>
            </a:lvl8pPr>
            <a:lvl9pPr marL="3657600" marR="0" lvl="8" indent="0" algn="l" rtl="0">
              <a:spcBef>
                <a:spcPts val="0"/>
              </a:spcBef>
              <a:defRPr sz="18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ftr" idx="11"/>
          </p:nvPr>
        </p:nvSpPr>
        <p:spPr>
          <a:xfrm>
            <a:off x="1123950" y="6565900"/>
            <a:ext cx="3308349" cy="292100"/>
          </a:xfrm>
          <a:prstGeom prst="rect">
            <a:avLst/>
          </a:prstGeom>
          <a:noFill/>
          <a:ln>
            <a:noFill/>
          </a:ln>
        </p:spPr>
        <p:txBody>
          <a:bodyPr lIns="91425" tIns="91425" rIns="91425" bIns="91425" anchor="t" anchorCtr="0"/>
          <a:lstStyle>
            <a:lvl1pPr marL="0" marR="0" lvl="0" indent="0" algn="l" rtl="0">
              <a:spcBef>
                <a:spcPts val="0"/>
              </a:spcBef>
              <a:defRPr sz="1100" b="0" i="0" u="none" strike="noStrike" cap="none">
                <a:solidFill>
                  <a:srgbClr val="2D2F93"/>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Arial"/>
                <a:ea typeface="Arial"/>
                <a:cs typeface="Arial"/>
                <a:sym typeface="Arial"/>
              </a:defRPr>
            </a:lvl2pPr>
            <a:lvl3pPr marL="914400" marR="0" lvl="2" indent="0" algn="l" rtl="0">
              <a:spcBef>
                <a:spcPts val="0"/>
              </a:spcBef>
              <a:defRPr sz="1800" b="0" i="0" u="none" strike="noStrike" cap="none">
                <a:solidFill>
                  <a:schemeClr val="dk1"/>
                </a:solidFill>
                <a:latin typeface="Arial"/>
                <a:ea typeface="Arial"/>
                <a:cs typeface="Arial"/>
                <a:sym typeface="Arial"/>
              </a:defRPr>
            </a:lvl3pPr>
            <a:lvl4pPr marL="1371600" marR="0" lvl="3" indent="0" algn="l" rtl="0">
              <a:spcBef>
                <a:spcPts val="0"/>
              </a:spcBef>
              <a:defRPr sz="1800" b="0" i="0" u="none" strike="noStrike" cap="none">
                <a:solidFill>
                  <a:schemeClr val="dk1"/>
                </a:solidFill>
                <a:latin typeface="Arial"/>
                <a:ea typeface="Arial"/>
                <a:cs typeface="Arial"/>
                <a:sym typeface="Arial"/>
              </a:defRPr>
            </a:lvl4pPr>
            <a:lvl5pPr marL="1828800" marR="0" lvl="4" indent="0" algn="l" rtl="0">
              <a:spcBef>
                <a:spcPts val="0"/>
              </a:spcBef>
              <a:defRPr sz="1800" b="0" i="0" u="none" strike="noStrike" cap="none">
                <a:solidFill>
                  <a:schemeClr val="dk1"/>
                </a:solidFill>
                <a:latin typeface="Arial"/>
                <a:ea typeface="Arial"/>
                <a:cs typeface="Arial"/>
                <a:sym typeface="Arial"/>
              </a:defRPr>
            </a:lvl5pPr>
            <a:lvl6pPr marL="2286000" marR="0" lvl="5" indent="0" algn="l" rtl="0">
              <a:spcBef>
                <a:spcPts val="0"/>
              </a:spcBef>
              <a:defRPr sz="1800" b="0" i="0" u="none" strike="noStrike" cap="none">
                <a:solidFill>
                  <a:schemeClr val="dk1"/>
                </a:solidFill>
                <a:latin typeface="Arial"/>
                <a:ea typeface="Arial"/>
                <a:cs typeface="Arial"/>
                <a:sym typeface="Arial"/>
              </a:defRPr>
            </a:lvl6pPr>
            <a:lvl7pPr marL="2743200" marR="0" lvl="6" indent="0" algn="l" rtl="0">
              <a:spcBef>
                <a:spcPts val="0"/>
              </a:spcBef>
              <a:defRPr sz="1800" b="0" i="0" u="none" strike="noStrike" cap="none">
                <a:solidFill>
                  <a:schemeClr val="dk1"/>
                </a:solidFill>
                <a:latin typeface="Arial"/>
                <a:ea typeface="Arial"/>
                <a:cs typeface="Arial"/>
                <a:sym typeface="Arial"/>
              </a:defRPr>
            </a:lvl7pPr>
            <a:lvl8pPr marL="3200400" marR="0" lvl="7" indent="0" algn="l" rtl="0">
              <a:spcBef>
                <a:spcPts val="0"/>
              </a:spcBef>
              <a:defRPr sz="1800" b="0" i="0" u="none" strike="noStrike" cap="none">
                <a:solidFill>
                  <a:schemeClr val="dk1"/>
                </a:solidFill>
                <a:latin typeface="Arial"/>
                <a:ea typeface="Arial"/>
                <a:cs typeface="Arial"/>
                <a:sym typeface="Arial"/>
              </a:defRPr>
            </a:lvl8pPr>
            <a:lvl9pPr marL="3657600" marR="0" lvl="8" indent="0" algn="l" rtl="0">
              <a:spcBef>
                <a:spcPts val="0"/>
              </a:spcBef>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379412"/>
            <a:ext cx="6103938" cy="889000"/>
          </a:xfrm>
          <a:prstGeom prst="rect">
            <a:avLst/>
          </a:prstGeom>
          <a:noFill/>
          <a:ln>
            <a:noFill/>
          </a:ln>
        </p:spPr>
        <p:txBody>
          <a:bodyPr lIns="91425" tIns="91425" rIns="91425" bIns="91425" anchor="ctr" anchorCtr="0"/>
          <a:lstStyle>
            <a:lvl1pPr marL="0" marR="0" lvl="0" indent="0" algn="l" rtl="0">
              <a:spcBef>
                <a:spcPts val="0"/>
              </a:spcBef>
              <a:spcAft>
                <a:spcPts val="0"/>
              </a:spcAft>
              <a:defRPr sz="2800" b="0" i="0" u="none" strike="noStrike" cap="none">
                <a:solidFill>
                  <a:srgbClr val="2D2F93"/>
                </a:solidFill>
                <a:latin typeface="Arial"/>
                <a:ea typeface="Arial"/>
                <a:cs typeface="Arial"/>
                <a:sym typeface="Arial"/>
              </a:defRPr>
            </a:lvl1pPr>
            <a:lvl2pPr marL="0" marR="0" lvl="1" indent="0" algn="l" rtl="0">
              <a:spcBef>
                <a:spcPts val="0"/>
              </a:spcBef>
              <a:spcAft>
                <a:spcPts val="0"/>
              </a:spcAft>
              <a:defRPr sz="2800" b="0" i="0" u="none" strike="noStrike" cap="none">
                <a:solidFill>
                  <a:srgbClr val="2D2F93"/>
                </a:solidFill>
                <a:latin typeface="Arial"/>
                <a:ea typeface="Arial"/>
                <a:cs typeface="Arial"/>
                <a:sym typeface="Arial"/>
              </a:defRPr>
            </a:lvl2pPr>
            <a:lvl3pPr marL="0" marR="0" lvl="2" indent="0" algn="l" rtl="0">
              <a:spcBef>
                <a:spcPts val="0"/>
              </a:spcBef>
              <a:spcAft>
                <a:spcPts val="0"/>
              </a:spcAft>
              <a:defRPr sz="2800" b="0" i="0" u="none" strike="noStrike" cap="none">
                <a:solidFill>
                  <a:srgbClr val="2D2F93"/>
                </a:solidFill>
                <a:latin typeface="Arial"/>
                <a:ea typeface="Arial"/>
                <a:cs typeface="Arial"/>
                <a:sym typeface="Arial"/>
              </a:defRPr>
            </a:lvl3pPr>
            <a:lvl4pPr marL="0" marR="0" lvl="3" indent="0" algn="l" rtl="0">
              <a:spcBef>
                <a:spcPts val="0"/>
              </a:spcBef>
              <a:spcAft>
                <a:spcPts val="0"/>
              </a:spcAft>
              <a:defRPr sz="2800" b="0" i="0" u="none" strike="noStrike" cap="none">
                <a:solidFill>
                  <a:srgbClr val="2D2F93"/>
                </a:solidFill>
                <a:latin typeface="Arial"/>
                <a:ea typeface="Arial"/>
                <a:cs typeface="Arial"/>
                <a:sym typeface="Arial"/>
              </a:defRPr>
            </a:lvl4pPr>
            <a:lvl5pPr marL="0" marR="0" lvl="4" indent="0" algn="l" rtl="0">
              <a:spcBef>
                <a:spcPts val="0"/>
              </a:spcBef>
              <a:spcAft>
                <a:spcPts val="0"/>
              </a:spcAft>
              <a:defRPr sz="2800" b="0" i="0" u="none" strike="noStrike" cap="none">
                <a:solidFill>
                  <a:srgbClr val="2D2F93"/>
                </a:solidFill>
                <a:latin typeface="Arial"/>
                <a:ea typeface="Arial"/>
                <a:cs typeface="Arial"/>
                <a:sym typeface="Arial"/>
              </a:defRPr>
            </a:lvl5pPr>
            <a:lvl6pPr marL="457200" marR="0" lvl="5" indent="0" algn="l" rtl="0">
              <a:spcBef>
                <a:spcPts val="0"/>
              </a:spcBef>
              <a:spcAft>
                <a:spcPts val="0"/>
              </a:spcAft>
              <a:defRPr sz="2800" b="0" i="0" u="none" strike="noStrike" cap="none">
                <a:solidFill>
                  <a:srgbClr val="2D2F93"/>
                </a:solidFill>
                <a:latin typeface="Arial"/>
                <a:ea typeface="Arial"/>
                <a:cs typeface="Arial"/>
                <a:sym typeface="Arial"/>
              </a:defRPr>
            </a:lvl6pPr>
            <a:lvl7pPr marL="914400" marR="0" lvl="6" indent="0" algn="l" rtl="0">
              <a:spcBef>
                <a:spcPts val="0"/>
              </a:spcBef>
              <a:spcAft>
                <a:spcPts val="0"/>
              </a:spcAft>
              <a:defRPr sz="2800" b="0" i="0" u="none" strike="noStrike" cap="none">
                <a:solidFill>
                  <a:srgbClr val="2D2F93"/>
                </a:solidFill>
                <a:latin typeface="Arial"/>
                <a:ea typeface="Arial"/>
                <a:cs typeface="Arial"/>
                <a:sym typeface="Arial"/>
              </a:defRPr>
            </a:lvl7pPr>
            <a:lvl8pPr marL="1371600" marR="0" lvl="7" indent="0" algn="l" rtl="0">
              <a:spcBef>
                <a:spcPts val="0"/>
              </a:spcBef>
              <a:spcAft>
                <a:spcPts val="0"/>
              </a:spcAft>
              <a:defRPr sz="2800" b="0" i="0" u="none" strike="noStrike" cap="none">
                <a:solidFill>
                  <a:srgbClr val="2D2F93"/>
                </a:solidFill>
                <a:latin typeface="Arial"/>
                <a:ea typeface="Arial"/>
                <a:cs typeface="Arial"/>
                <a:sym typeface="Arial"/>
              </a:defRPr>
            </a:lvl8pPr>
            <a:lvl9pPr marL="1828800" marR="0" lvl="8" indent="0" algn="l" rtl="0">
              <a:spcBef>
                <a:spcPts val="0"/>
              </a:spcBef>
              <a:spcAft>
                <a:spcPts val="0"/>
              </a:spcAft>
              <a:defRPr sz="2800" b="0" i="0" u="none" strike="noStrike" cap="none">
                <a:solidFill>
                  <a:srgbClr val="2D2F93"/>
                </a:solidFill>
                <a:latin typeface="Arial"/>
                <a:ea typeface="Arial"/>
                <a:cs typeface="Arial"/>
                <a:sym typeface="Arial"/>
              </a:defRPr>
            </a:lvl9pPr>
          </a:lstStyle>
          <a:p>
            <a:endParaRPr/>
          </a:p>
        </p:txBody>
      </p:sp>
      <p:cxnSp>
        <p:nvCxnSpPr>
          <p:cNvPr id="11" name="Shape 11"/>
          <p:cNvCxnSpPr/>
          <p:nvPr/>
        </p:nvCxnSpPr>
        <p:spPr>
          <a:xfrm>
            <a:off x="457200" y="1266825"/>
            <a:ext cx="8229600" cy="1587"/>
          </a:xfrm>
          <a:prstGeom prst="straightConnector1">
            <a:avLst/>
          </a:prstGeom>
          <a:noFill/>
          <a:ln w="12700" cap="rnd" cmpd="sng">
            <a:solidFill>
              <a:schemeClr val="dk1"/>
            </a:solidFill>
            <a:prstDash val="dot"/>
            <a:round/>
            <a:headEnd type="none" w="med" len="med"/>
            <a:tailEnd type="none" w="med" len="med"/>
          </a:ln>
        </p:spPr>
      </p:cxnSp>
      <p:pic>
        <p:nvPicPr>
          <p:cNvPr id="12" name="Shape 12"/>
          <p:cNvPicPr preferRelativeResize="0"/>
          <p:nvPr/>
        </p:nvPicPr>
        <p:blipFill>
          <a:blip r:embed="rId4">
            <a:alphaModFix/>
          </a:blip>
          <a:stretch>
            <a:fillRect/>
          </a:stretch>
        </p:blipFill>
        <p:spPr>
          <a:xfrm>
            <a:off x="457200" y="6386512"/>
            <a:ext cx="8229600" cy="179386"/>
          </a:xfrm>
          <a:prstGeom prst="rect">
            <a:avLst/>
          </a:prstGeom>
          <a:noFill/>
          <a:ln>
            <a:noFill/>
          </a:ln>
        </p:spPr>
      </p:pic>
      <p:sp>
        <p:nvSpPr>
          <p:cNvPr id="13" name="Shape 13"/>
          <p:cNvSpPr txBox="1">
            <a:spLocks noGrp="1"/>
          </p:cNvSpPr>
          <p:nvPr>
            <p:ph type="sldNum" idx="12"/>
          </p:nvPr>
        </p:nvSpPr>
        <p:spPr>
          <a:xfrm>
            <a:off x="7661275" y="6565900"/>
            <a:ext cx="1025525" cy="292100"/>
          </a:xfrm>
          <a:prstGeom prst="rect">
            <a:avLst/>
          </a:prstGeom>
          <a:noFill/>
          <a:ln>
            <a:noFill/>
          </a:ln>
        </p:spPr>
        <p:txBody>
          <a:bodyPr lIns="91425" tIns="91425" rIns="91425" bIns="91425" anchor="t" anchorCtr="0">
            <a:noAutofit/>
          </a:bodyPr>
          <a:lstStyle/>
          <a:p>
            <a:pPr marL="0" marR="0" lvl="0" indent="0" algn="r" rtl="0">
              <a:spcBef>
                <a:spcPts val="0"/>
              </a:spcBef>
            </a:pPr>
            <a:endParaRPr sz="1100" b="0" i="0" u="none" strike="noStrike" cap="none">
              <a:solidFill>
                <a:srgbClr val="2D2F93"/>
              </a:solidFill>
              <a:latin typeface="Arial"/>
              <a:ea typeface="Arial"/>
              <a:cs typeface="Arial"/>
              <a:sym typeface="Arial"/>
            </a:endParaRPr>
          </a:p>
          <a:p>
            <a:pPr marL="457200" marR="0" lvl="1" indent="0" algn="l" rtl="0">
              <a:spcBef>
                <a:spcPts val="0"/>
              </a:spcBef>
            </a:pPr>
            <a:endParaRPr sz="1800" b="0" i="0" u="none" strike="noStrike" cap="none">
              <a:solidFill>
                <a:schemeClr val="dk1"/>
              </a:solidFill>
              <a:latin typeface="Arial"/>
              <a:ea typeface="Arial"/>
              <a:cs typeface="Arial"/>
              <a:sym typeface="Arial"/>
            </a:endParaRPr>
          </a:p>
          <a:p>
            <a:pPr marL="914400" marR="0" lvl="2" indent="0" algn="l" rtl="0">
              <a:spcBef>
                <a:spcPts val="0"/>
              </a:spcBef>
            </a:pPr>
            <a:endParaRPr sz="1800" b="0" i="0" u="none" strike="noStrike" cap="none">
              <a:solidFill>
                <a:schemeClr val="dk1"/>
              </a:solidFill>
              <a:latin typeface="Arial"/>
              <a:ea typeface="Arial"/>
              <a:cs typeface="Arial"/>
              <a:sym typeface="Arial"/>
            </a:endParaRPr>
          </a:p>
          <a:p>
            <a:pPr marL="1371600" marR="0" lvl="3" indent="0" algn="l" rtl="0">
              <a:spcBef>
                <a:spcPts val="0"/>
              </a:spcBef>
            </a:pPr>
            <a:endParaRPr sz="1800" b="0" i="0" u="none" strike="noStrike" cap="none">
              <a:solidFill>
                <a:schemeClr val="dk1"/>
              </a:solidFill>
              <a:latin typeface="Arial"/>
              <a:ea typeface="Arial"/>
              <a:cs typeface="Arial"/>
              <a:sym typeface="Arial"/>
            </a:endParaRPr>
          </a:p>
          <a:p>
            <a:pPr marL="1828800" marR="0" lvl="4" indent="0" algn="l" rtl="0">
              <a:spcBef>
                <a:spcPts val="0"/>
              </a:spcBef>
            </a:pPr>
            <a:endParaRPr sz="1800" b="0" i="0" u="none" strike="noStrike" cap="none">
              <a:solidFill>
                <a:schemeClr val="dk1"/>
              </a:solidFill>
              <a:latin typeface="Arial"/>
              <a:ea typeface="Arial"/>
              <a:cs typeface="Arial"/>
              <a:sym typeface="Arial"/>
            </a:endParaRPr>
          </a:p>
          <a:p>
            <a:pPr marL="2286000" marR="0" lvl="5" indent="0" algn="l" rtl="0">
              <a:spcBef>
                <a:spcPts val="0"/>
              </a:spcBef>
            </a:pPr>
            <a:endParaRPr sz="1800" b="0" i="0" u="none" strike="noStrike" cap="none">
              <a:solidFill>
                <a:schemeClr val="dk1"/>
              </a:solidFill>
              <a:latin typeface="Arial"/>
              <a:ea typeface="Arial"/>
              <a:cs typeface="Arial"/>
              <a:sym typeface="Arial"/>
            </a:endParaRPr>
          </a:p>
          <a:p>
            <a:pPr marL="2743200" marR="0" lvl="6" indent="0" algn="l" rtl="0">
              <a:spcBef>
                <a:spcPts val="0"/>
              </a:spcBef>
            </a:pPr>
            <a:endParaRPr sz="1800" b="0" i="0" u="none" strike="noStrike" cap="none">
              <a:solidFill>
                <a:schemeClr val="dk1"/>
              </a:solidFill>
              <a:latin typeface="Arial"/>
              <a:ea typeface="Arial"/>
              <a:cs typeface="Arial"/>
              <a:sym typeface="Arial"/>
            </a:endParaRPr>
          </a:p>
          <a:p>
            <a:pPr marL="3200400" marR="0" lvl="7" indent="0" algn="l" rtl="0">
              <a:spcBef>
                <a:spcPts val="0"/>
              </a:spcBef>
            </a:pPr>
            <a:endParaRPr sz="1800" b="0" i="0" u="none" strike="noStrike" cap="none">
              <a:solidFill>
                <a:schemeClr val="dk1"/>
              </a:solidFill>
              <a:latin typeface="Arial"/>
              <a:ea typeface="Arial"/>
              <a:cs typeface="Arial"/>
              <a:sym typeface="Arial"/>
            </a:endParaRPr>
          </a:p>
          <a:p>
            <a:pPr marL="3657600" marR="0" lvl="8" indent="0" algn="l" rtl="0">
              <a:spcBef>
                <a:spcPts val="0"/>
              </a:spcBef>
            </a:pPr>
            <a:endParaRPr sz="1800" b="0" i="0" u="none" strike="noStrike" cap="none">
              <a:solidFill>
                <a:schemeClr val="dk1"/>
              </a:solidFill>
              <a:latin typeface="Arial"/>
              <a:ea typeface="Arial"/>
              <a:cs typeface="Arial"/>
              <a:sym typeface="Arial"/>
            </a:endParaRPr>
          </a:p>
        </p:txBody>
      </p:sp>
      <p:sp>
        <p:nvSpPr>
          <p:cNvPr id="14" name="Shape 14"/>
          <p:cNvSpPr txBox="1">
            <a:spLocks noGrp="1"/>
          </p:cNvSpPr>
          <p:nvPr>
            <p:ph type="dt" idx="10"/>
          </p:nvPr>
        </p:nvSpPr>
        <p:spPr>
          <a:xfrm>
            <a:off x="457200" y="6565900"/>
            <a:ext cx="658812" cy="292100"/>
          </a:xfrm>
          <a:prstGeom prst="rect">
            <a:avLst/>
          </a:prstGeom>
          <a:noFill/>
          <a:ln>
            <a:noFill/>
          </a:ln>
        </p:spPr>
        <p:txBody>
          <a:bodyPr lIns="91425" tIns="91425" rIns="91425" bIns="91425" anchor="t" anchorCtr="0"/>
          <a:lstStyle>
            <a:lvl1pPr marL="0" marR="0" lvl="0" indent="0" algn="l" rtl="0">
              <a:spcBef>
                <a:spcPts val="0"/>
              </a:spcBef>
              <a:defRPr sz="1100" b="0" i="0" u="none" strike="noStrike" cap="none">
                <a:solidFill>
                  <a:srgbClr val="2D2F93"/>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Arial"/>
                <a:ea typeface="Arial"/>
                <a:cs typeface="Arial"/>
                <a:sym typeface="Arial"/>
              </a:defRPr>
            </a:lvl2pPr>
            <a:lvl3pPr marL="914400" marR="0" lvl="2" indent="0" algn="l" rtl="0">
              <a:spcBef>
                <a:spcPts val="0"/>
              </a:spcBef>
              <a:defRPr sz="1800" b="0" i="0" u="none" strike="noStrike" cap="none">
                <a:solidFill>
                  <a:schemeClr val="dk1"/>
                </a:solidFill>
                <a:latin typeface="Arial"/>
                <a:ea typeface="Arial"/>
                <a:cs typeface="Arial"/>
                <a:sym typeface="Arial"/>
              </a:defRPr>
            </a:lvl3pPr>
            <a:lvl4pPr marL="1371600" marR="0" lvl="3" indent="0" algn="l" rtl="0">
              <a:spcBef>
                <a:spcPts val="0"/>
              </a:spcBef>
              <a:defRPr sz="1800" b="0" i="0" u="none" strike="noStrike" cap="none">
                <a:solidFill>
                  <a:schemeClr val="dk1"/>
                </a:solidFill>
                <a:latin typeface="Arial"/>
                <a:ea typeface="Arial"/>
                <a:cs typeface="Arial"/>
                <a:sym typeface="Arial"/>
              </a:defRPr>
            </a:lvl4pPr>
            <a:lvl5pPr marL="1828800" marR="0" lvl="4" indent="0" algn="l" rtl="0">
              <a:spcBef>
                <a:spcPts val="0"/>
              </a:spcBef>
              <a:defRPr sz="1800" b="0" i="0" u="none" strike="noStrike" cap="none">
                <a:solidFill>
                  <a:schemeClr val="dk1"/>
                </a:solidFill>
                <a:latin typeface="Arial"/>
                <a:ea typeface="Arial"/>
                <a:cs typeface="Arial"/>
                <a:sym typeface="Arial"/>
              </a:defRPr>
            </a:lvl5pPr>
            <a:lvl6pPr marL="2286000" marR="0" lvl="5" indent="0" algn="l" rtl="0">
              <a:spcBef>
                <a:spcPts val="0"/>
              </a:spcBef>
              <a:defRPr sz="1800" b="0" i="0" u="none" strike="noStrike" cap="none">
                <a:solidFill>
                  <a:schemeClr val="dk1"/>
                </a:solidFill>
                <a:latin typeface="Arial"/>
                <a:ea typeface="Arial"/>
                <a:cs typeface="Arial"/>
                <a:sym typeface="Arial"/>
              </a:defRPr>
            </a:lvl6pPr>
            <a:lvl7pPr marL="2743200" marR="0" lvl="6" indent="0" algn="l" rtl="0">
              <a:spcBef>
                <a:spcPts val="0"/>
              </a:spcBef>
              <a:defRPr sz="1800" b="0" i="0" u="none" strike="noStrike" cap="none">
                <a:solidFill>
                  <a:schemeClr val="dk1"/>
                </a:solidFill>
                <a:latin typeface="Arial"/>
                <a:ea typeface="Arial"/>
                <a:cs typeface="Arial"/>
                <a:sym typeface="Arial"/>
              </a:defRPr>
            </a:lvl7pPr>
            <a:lvl8pPr marL="3200400" marR="0" lvl="7" indent="0" algn="l" rtl="0">
              <a:spcBef>
                <a:spcPts val="0"/>
              </a:spcBef>
              <a:defRPr sz="1800" b="0" i="0" u="none" strike="noStrike" cap="none">
                <a:solidFill>
                  <a:schemeClr val="dk1"/>
                </a:solidFill>
                <a:latin typeface="Arial"/>
                <a:ea typeface="Arial"/>
                <a:cs typeface="Arial"/>
                <a:sym typeface="Arial"/>
              </a:defRPr>
            </a:lvl8pPr>
            <a:lvl9pPr marL="3657600" marR="0" lvl="8" indent="0" algn="l" rtl="0">
              <a:spcBef>
                <a:spcPts val="0"/>
              </a:spcBef>
              <a:defRPr sz="18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ftr" idx="11"/>
          </p:nvPr>
        </p:nvSpPr>
        <p:spPr>
          <a:xfrm>
            <a:off x="1123950" y="6565900"/>
            <a:ext cx="3308349" cy="292100"/>
          </a:xfrm>
          <a:prstGeom prst="rect">
            <a:avLst/>
          </a:prstGeom>
          <a:noFill/>
          <a:ln>
            <a:noFill/>
          </a:ln>
        </p:spPr>
        <p:txBody>
          <a:bodyPr lIns="91425" tIns="91425" rIns="91425" bIns="91425" anchor="t" anchorCtr="0"/>
          <a:lstStyle>
            <a:lvl1pPr marL="0" marR="0" lvl="0" indent="0" algn="l" rtl="0">
              <a:spcBef>
                <a:spcPts val="0"/>
              </a:spcBef>
              <a:defRPr sz="1100" b="0" i="0" u="none" strike="noStrike" cap="none">
                <a:solidFill>
                  <a:srgbClr val="2D2F93"/>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Arial"/>
                <a:ea typeface="Arial"/>
                <a:cs typeface="Arial"/>
                <a:sym typeface="Arial"/>
              </a:defRPr>
            </a:lvl2pPr>
            <a:lvl3pPr marL="914400" marR="0" lvl="2" indent="0" algn="l" rtl="0">
              <a:spcBef>
                <a:spcPts val="0"/>
              </a:spcBef>
              <a:defRPr sz="1800" b="0" i="0" u="none" strike="noStrike" cap="none">
                <a:solidFill>
                  <a:schemeClr val="dk1"/>
                </a:solidFill>
                <a:latin typeface="Arial"/>
                <a:ea typeface="Arial"/>
                <a:cs typeface="Arial"/>
                <a:sym typeface="Arial"/>
              </a:defRPr>
            </a:lvl3pPr>
            <a:lvl4pPr marL="1371600" marR="0" lvl="3" indent="0" algn="l" rtl="0">
              <a:spcBef>
                <a:spcPts val="0"/>
              </a:spcBef>
              <a:defRPr sz="1800" b="0" i="0" u="none" strike="noStrike" cap="none">
                <a:solidFill>
                  <a:schemeClr val="dk1"/>
                </a:solidFill>
                <a:latin typeface="Arial"/>
                <a:ea typeface="Arial"/>
                <a:cs typeface="Arial"/>
                <a:sym typeface="Arial"/>
              </a:defRPr>
            </a:lvl4pPr>
            <a:lvl5pPr marL="1828800" marR="0" lvl="4" indent="0" algn="l" rtl="0">
              <a:spcBef>
                <a:spcPts val="0"/>
              </a:spcBef>
              <a:defRPr sz="1800" b="0" i="0" u="none" strike="noStrike" cap="none">
                <a:solidFill>
                  <a:schemeClr val="dk1"/>
                </a:solidFill>
                <a:latin typeface="Arial"/>
                <a:ea typeface="Arial"/>
                <a:cs typeface="Arial"/>
                <a:sym typeface="Arial"/>
              </a:defRPr>
            </a:lvl5pPr>
            <a:lvl6pPr marL="2286000" marR="0" lvl="5" indent="0" algn="l" rtl="0">
              <a:spcBef>
                <a:spcPts val="0"/>
              </a:spcBef>
              <a:defRPr sz="1800" b="0" i="0" u="none" strike="noStrike" cap="none">
                <a:solidFill>
                  <a:schemeClr val="dk1"/>
                </a:solidFill>
                <a:latin typeface="Arial"/>
                <a:ea typeface="Arial"/>
                <a:cs typeface="Arial"/>
                <a:sym typeface="Arial"/>
              </a:defRPr>
            </a:lvl6pPr>
            <a:lvl7pPr marL="2743200" marR="0" lvl="6" indent="0" algn="l" rtl="0">
              <a:spcBef>
                <a:spcPts val="0"/>
              </a:spcBef>
              <a:defRPr sz="1800" b="0" i="0" u="none" strike="noStrike" cap="none">
                <a:solidFill>
                  <a:schemeClr val="dk1"/>
                </a:solidFill>
                <a:latin typeface="Arial"/>
                <a:ea typeface="Arial"/>
                <a:cs typeface="Arial"/>
                <a:sym typeface="Arial"/>
              </a:defRPr>
            </a:lvl7pPr>
            <a:lvl8pPr marL="3200400" marR="0" lvl="7" indent="0" algn="l" rtl="0">
              <a:spcBef>
                <a:spcPts val="0"/>
              </a:spcBef>
              <a:defRPr sz="1800" b="0" i="0" u="none" strike="noStrike" cap="none">
                <a:solidFill>
                  <a:schemeClr val="dk1"/>
                </a:solidFill>
                <a:latin typeface="Arial"/>
                <a:ea typeface="Arial"/>
                <a:cs typeface="Arial"/>
                <a:sym typeface="Arial"/>
              </a:defRPr>
            </a:lvl8pPr>
            <a:lvl9pPr marL="3657600" marR="0" lvl="8" indent="0" algn="l" rtl="0">
              <a:spcBef>
                <a:spcPts val="0"/>
              </a:spcBef>
              <a:defRPr sz="18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body" idx="1"/>
          </p:nvPr>
        </p:nvSpPr>
        <p:spPr>
          <a:xfrm>
            <a:off x="457200" y="1536700"/>
            <a:ext cx="7138988" cy="3621088"/>
          </a:xfrm>
          <a:prstGeom prst="rect">
            <a:avLst/>
          </a:prstGeom>
          <a:noFill/>
          <a:ln>
            <a:noFill/>
          </a:ln>
        </p:spPr>
        <p:txBody>
          <a:bodyPr lIns="91425" tIns="91425" rIns="91425" bIns="91425" anchor="t" anchorCtr="0"/>
          <a:lstStyle>
            <a:lvl1pPr marL="342900" marR="0" lvl="0" indent="-342900" algn="l" rtl="0">
              <a:spcBef>
                <a:spcPts val="360"/>
              </a:spcBef>
              <a:spcAft>
                <a:spcPts val="0"/>
              </a:spcAft>
              <a:buChar char="●"/>
              <a:defRPr sz="1800" b="0" i="0" u="none" strike="noStrike" cap="none">
                <a:solidFill>
                  <a:srgbClr val="2D2F93"/>
                </a:solidFill>
                <a:latin typeface="Arial"/>
                <a:ea typeface="Arial"/>
                <a:cs typeface="Arial"/>
                <a:sym typeface="Arial"/>
              </a:defRPr>
            </a:lvl1pPr>
            <a:lvl2pPr marL="828675" marR="0" lvl="1" indent="-295275" algn="l" rtl="0">
              <a:spcBef>
                <a:spcPts val="360"/>
              </a:spcBef>
              <a:spcAft>
                <a:spcPts val="0"/>
              </a:spcAft>
              <a:buChar char="○"/>
              <a:defRPr sz="1800" b="0" i="0" u="none" strike="noStrike" cap="none">
                <a:solidFill>
                  <a:srgbClr val="2D2F93"/>
                </a:solidFill>
                <a:latin typeface="Arial"/>
                <a:ea typeface="Arial"/>
                <a:cs typeface="Arial"/>
                <a:sym typeface="Arial"/>
              </a:defRPr>
            </a:lvl2pPr>
            <a:lvl3pPr marL="1236663" marR="0" lvl="2" indent="-233362" algn="l" rtl="0">
              <a:spcBef>
                <a:spcPts val="360"/>
              </a:spcBef>
              <a:spcAft>
                <a:spcPts val="0"/>
              </a:spcAft>
              <a:buChar char="■"/>
              <a:defRPr sz="1800" b="0" i="0" u="none" strike="noStrike" cap="none">
                <a:solidFill>
                  <a:srgbClr val="2D2F93"/>
                </a:solidFill>
                <a:latin typeface="Arial"/>
                <a:ea typeface="Arial"/>
                <a:cs typeface="Arial"/>
                <a:sym typeface="Arial"/>
              </a:defRPr>
            </a:lvl3pPr>
            <a:lvl4pPr marL="1644650" marR="0" lvl="3" indent="-234950" algn="l" rtl="0">
              <a:spcBef>
                <a:spcPts val="360"/>
              </a:spcBef>
              <a:spcAft>
                <a:spcPts val="0"/>
              </a:spcAft>
              <a:buChar char="●"/>
              <a:defRPr sz="1800" b="0" i="0" u="none" strike="noStrike" cap="none">
                <a:solidFill>
                  <a:srgbClr val="2D2F93"/>
                </a:solidFill>
                <a:latin typeface="Arial"/>
                <a:ea typeface="Arial"/>
                <a:cs typeface="Arial"/>
                <a:sym typeface="Arial"/>
              </a:defRPr>
            </a:lvl4pPr>
            <a:lvl5pPr marL="2057400" marR="0" lvl="4" indent="-228600" algn="l" rtl="0">
              <a:spcBef>
                <a:spcPts val="360"/>
              </a:spcBef>
              <a:spcAft>
                <a:spcPts val="0"/>
              </a:spcAft>
              <a:buChar char="○"/>
              <a:defRPr sz="1800" b="0" i="0" u="none" strike="noStrike" cap="none">
                <a:solidFill>
                  <a:srgbClr val="2D2F93"/>
                </a:solidFill>
                <a:latin typeface="Arial"/>
                <a:ea typeface="Arial"/>
                <a:cs typeface="Arial"/>
                <a:sym typeface="Arial"/>
              </a:defRPr>
            </a:lvl5pPr>
            <a:lvl6pPr marL="2514600" marR="0" lvl="5" indent="-228600" algn="l" rtl="0">
              <a:spcBef>
                <a:spcPts val="360"/>
              </a:spcBef>
              <a:spcAft>
                <a:spcPts val="0"/>
              </a:spcAft>
              <a:buChar char="■"/>
              <a:defRPr sz="1800" b="0" i="0" u="none" strike="noStrike" cap="none">
                <a:solidFill>
                  <a:srgbClr val="2D2F93"/>
                </a:solidFill>
                <a:latin typeface="Arial"/>
                <a:ea typeface="Arial"/>
                <a:cs typeface="Arial"/>
                <a:sym typeface="Arial"/>
              </a:defRPr>
            </a:lvl6pPr>
            <a:lvl7pPr marL="2971800" marR="0" lvl="6" indent="-228600" algn="l" rtl="0">
              <a:spcBef>
                <a:spcPts val="360"/>
              </a:spcBef>
              <a:spcAft>
                <a:spcPts val="0"/>
              </a:spcAft>
              <a:buChar char="●"/>
              <a:defRPr sz="1800" b="0" i="0" u="none" strike="noStrike" cap="none">
                <a:solidFill>
                  <a:srgbClr val="2D2F93"/>
                </a:solidFill>
                <a:latin typeface="Arial"/>
                <a:ea typeface="Arial"/>
                <a:cs typeface="Arial"/>
                <a:sym typeface="Arial"/>
              </a:defRPr>
            </a:lvl7pPr>
            <a:lvl8pPr marL="3429000" marR="0" lvl="7" indent="-228600" algn="l" rtl="0">
              <a:spcBef>
                <a:spcPts val="360"/>
              </a:spcBef>
              <a:spcAft>
                <a:spcPts val="0"/>
              </a:spcAft>
              <a:buChar char="○"/>
              <a:defRPr sz="1800" b="0" i="0" u="none" strike="noStrike" cap="none">
                <a:solidFill>
                  <a:srgbClr val="2D2F93"/>
                </a:solidFill>
                <a:latin typeface="Arial"/>
                <a:ea typeface="Arial"/>
                <a:cs typeface="Arial"/>
                <a:sym typeface="Arial"/>
              </a:defRPr>
            </a:lvl8pPr>
            <a:lvl9pPr marL="3886200" marR="0" lvl="8" indent="-228600" algn="l" rtl="0">
              <a:spcBef>
                <a:spcPts val="360"/>
              </a:spcBef>
              <a:spcAft>
                <a:spcPts val="0"/>
              </a:spcAft>
              <a:buChar char="■"/>
              <a:defRPr sz="1800" b="0" i="0" u="none" strike="noStrike" cap="none">
                <a:solidFill>
                  <a:srgbClr val="2D2F93"/>
                </a:solidFill>
                <a:latin typeface="Arial"/>
                <a:ea typeface="Arial"/>
                <a:cs typeface="Arial"/>
                <a:sym typeface="Arial"/>
              </a:defRPr>
            </a:lvl9pPr>
          </a:lstStyle>
          <a:p>
            <a:endParaRPr/>
          </a:p>
        </p:txBody>
      </p:sp>
      <p:pic>
        <p:nvPicPr>
          <p:cNvPr id="17" name="Shape 17"/>
          <p:cNvPicPr preferRelativeResize="0"/>
          <p:nvPr/>
        </p:nvPicPr>
        <p:blipFill>
          <a:blip r:embed="rId5">
            <a:alphaModFix/>
          </a:blip>
          <a:stretch>
            <a:fillRect/>
          </a:stretch>
        </p:blipFill>
        <p:spPr>
          <a:xfrm>
            <a:off x="7264400" y="236537"/>
            <a:ext cx="1411288" cy="78739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esley.hoey@ageukberkshire.org.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info@ageukberkshire.org.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info@ageukberkshire.org.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ageukberkshire.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ctrTitle"/>
          </p:nvPr>
        </p:nvSpPr>
        <p:spPr>
          <a:xfrm>
            <a:off x="466725" y="1520825"/>
            <a:ext cx="6985000" cy="75564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4000" b="1" i="0" u="none" strike="noStrike" cap="none">
                <a:solidFill>
                  <a:srgbClr val="2D2F93"/>
                </a:solidFill>
                <a:latin typeface="Arial"/>
                <a:ea typeface="Arial"/>
                <a:cs typeface="Arial"/>
                <a:sym typeface="Arial"/>
              </a:rPr>
              <a:t>Age UK Berkshire</a:t>
            </a:r>
          </a:p>
        </p:txBody>
      </p:sp>
      <p:sp>
        <p:nvSpPr>
          <p:cNvPr id="36" name="Shape 36"/>
          <p:cNvSpPr txBox="1">
            <a:spLocks noGrp="1"/>
          </p:cNvSpPr>
          <p:nvPr>
            <p:ph type="subTitle" idx="1"/>
          </p:nvPr>
        </p:nvSpPr>
        <p:spPr>
          <a:xfrm>
            <a:off x="468312" y="3018780"/>
            <a:ext cx="5618162" cy="1130299"/>
          </a:xfrm>
          <a:prstGeom prst="rect">
            <a:avLst/>
          </a:prstGeom>
          <a:noFill/>
          <a:ln>
            <a:noFill/>
          </a:ln>
        </p:spPr>
        <p:txBody>
          <a:bodyPr lIns="91425" tIns="45700" rIns="91425" bIns="45700" anchor="t" anchorCtr="0">
            <a:noAutofit/>
          </a:bodyPr>
          <a:lstStyle/>
          <a:p>
            <a:pPr marL="342900" marR="0" lvl="0" indent="-342900" algn="l" rtl="0">
              <a:spcBef>
                <a:spcPts val="360"/>
              </a:spcBef>
              <a:spcAft>
                <a:spcPts val="0"/>
              </a:spcAft>
              <a:buSzPct val="25000"/>
              <a:buNone/>
            </a:pPr>
            <a:r>
              <a:rPr lang="en-US" sz="1800" b="0" i="0" u="none" strike="noStrike" cap="none" dirty="0">
                <a:solidFill>
                  <a:srgbClr val="2D2F93"/>
                </a:solidFill>
                <a:latin typeface="Arial"/>
                <a:ea typeface="Arial"/>
                <a:cs typeface="Arial"/>
                <a:sym typeface="Arial"/>
              </a:rPr>
              <a:t>Lesley Hoey</a:t>
            </a:r>
          </a:p>
          <a:p>
            <a:pPr marL="342900" marR="0" lvl="0" indent="-342900" algn="l" rtl="0">
              <a:spcBef>
                <a:spcPts val="360"/>
              </a:spcBef>
              <a:spcAft>
                <a:spcPts val="0"/>
              </a:spcAft>
              <a:buSzPct val="25000"/>
              <a:buNone/>
            </a:pPr>
            <a:endParaRPr lang="en-GB" sz="1800" b="0" i="0" u="none" strike="noStrike" cap="none" dirty="0">
              <a:solidFill>
                <a:srgbClr val="2D2F93"/>
              </a:solidFill>
              <a:latin typeface="Arial"/>
              <a:ea typeface="Arial"/>
              <a:cs typeface="Arial"/>
              <a:sym typeface="Arial"/>
            </a:endParaRPr>
          </a:p>
          <a:p>
            <a:pPr marL="342900" marR="0" lvl="0" indent="-342900" algn="l" rtl="0">
              <a:spcBef>
                <a:spcPts val="360"/>
              </a:spcBef>
              <a:spcAft>
                <a:spcPts val="0"/>
              </a:spcAft>
              <a:buSzPct val="25000"/>
              <a:buNone/>
            </a:pPr>
            <a:r>
              <a:rPr lang="en-GB" dirty="0"/>
              <a:t>Services Manager</a:t>
            </a:r>
            <a:endParaRPr lang="en-GB" sz="1800" b="0" i="0" u="none" strike="noStrike" cap="none" dirty="0">
              <a:solidFill>
                <a:srgbClr val="2D2F93"/>
              </a:solidFill>
              <a:latin typeface="Arial"/>
              <a:ea typeface="Arial"/>
              <a:cs typeface="Arial"/>
              <a:sym typeface="Arial"/>
            </a:endParaRPr>
          </a:p>
          <a:p>
            <a:pPr marL="342900" marR="0" lvl="0" indent="-342900" algn="l" rtl="0">
              <a:spcBef>
                <a:spcPts val="360"/>
              </a:spcBef>
              <a:spcAft>
                <a:spcPts val="0"/>
              </a:spcAft>
              <a:buSzPct val="25000"/>
              <a:buNone/>
            </a:pPr>
            <a:endParaRPr lang="en-GB" dirty="0"/>
          </a:p>
          <a:p>
            <a:pPr marL="342900" marR="0" lvl="0" indent="-342900" algn="l" rtl="0">
              <a:spcBef>
                <a:spcPts val="360"/>
              </a:spcBef>
              <a:spcAft>
                <a:spcPts val="0"/>
              </a:spcAft>
              <a:buSzPct val="25000"/>
              <a:buNone/>
            </a:pPr>
            <a:r>
              <a:rPr lang="en-GB" dirty="0">
                <a:hlinkClick r:id="rId3"/>
              </a:rPr>
              <a:t>Lesley.hoey@ageukberkshire.org.uk</a:t>
            </a:r>
            <a:endParaRPr lang="en-GB" sz="1800" b="0" i="0" u="none" strike="noStrike" cap="none" dirty="0">
              <a:solidFill>
                <a:srgbClr val="2D2F93"/>
              </a:solidFill>
              <a:latin typeface="Arial"/>
              <a:ea typeface="Arial"/>
              <a:cs typeface="Arial"/>
              <a:sym typeface="Arial"/>
            </a:endParaRPr>
          </a:p>
          <a:p>
            <a:pPr marL="342900" marR="0" lvl="0" indent="-342900" algn="l" rtl="0">
              <a:spcBef>
                <a:spcPts val="360"/>
              </a:spcBef>
              <a:spcAft>
                <a:spcPts val="0"/>
              </a:spcAft>
              <a:buSzPct val="25000"/>
              <a:buNone/>
            </a:pPr>
            <a:endParaRPr lang="en-GB" dirty="0"/>
          </a:p>
          <a:p>
            <a:pPr marL="342900" marR="0" lvl="0" indent="-342900" algn="l" rtl="0">
              <a:spcBef>
                <a:spcPts val="360"/>
              </a:spcBef>
              <a:spcAft>
                <a:spcPts val="0"/>
              </a:spcAft>
              <a:buSzPct val="25000"/>
              <a:buNone/>
            </a:pPr>
            <a:r>
              <a:rPr lang="en-GB" sz="1800" b="0" i="0" u="none" strike="noStrike" cap="none" dirty="0">
                <a:solidFill>
                  <a:srgbClr val="2D2F93"/>
                </a:solidFill>
                <a:latin typeface="Arial"/>
                <a:ea typeface="Arial"/>
                <a:cs typeface="Arial"/>
                <a:sym typeface="Arial"/>
                <a:hlinkClick r:id="rId4"/>
              </a:rPr>
              <a:t>info@ageukberkshire.org.uk</a:t>
            </a:r>
            <a:endParaRPr lang="en-GB" sz="1800" b="0" i="0" u="none" strike="noStrike" cap="none" dirty="0">
              <a:solidFill>
                <a:srgbClr val="2D2F93"/>
              </a:solidFill>
              <a:latin typeface="Arial"/>
              <a:ea typeface="Arial"/>
              <a:cs typeface="Arial"/>
              <a:sym typeface="Arial"/>
            </a:endParaRPr>
          </a:p>
          <a:p>
            <a:pPr marL="342900" marR="0" lvl="0" indent="-342900" algn="l" rtl="0">
              <a:spcBef>
                <a:spcPts val="360"/>
              </a:spcBef>
              <a:spcAft>
                <a:spcPts val="0"/>
              </a:spcAft>
              <a:buSzPct val="25000"/>
              <a:buNone/>
            </a:pPr>
            <a:endParaRPr lang="en-GB" dirty="0"/>
          </a:p>
          <a:p>
            <a:pPr marL="342900" marR="0" lvl="0" indent="-342900" algn="l" rtl="0">
              <a:spcBef>
                <a:spcPts val="360"/>
              </a:spcBef>
              <a:spcAft>
                <a:spcPts val="0"/>
              </a:spcAft>
              <a:buSzPct val="25000"/>
              <a:buNone/>
            </a:pPr>
            <a:r>
              <a:rPr lang="en-GB" sz="1800" b="0" i="0" u="none" strike="noStrike" cap="none" dirty="0">
                <a:solidFill>
                  <a:srgbClr val="2D2F93"/>
                </a:solidFill>
                <a:latin typeface="Arial"/>
                <a:ea typeface="Arial"/>
                <a:cs typeface="Arial"/>
                <a:sym typeface="Arial"/>
              </a:rPr>
              <a:t>Tel 0118 959 4242</a:t>
            </a:r>
            <a:endParaRPr sz="1800" b="0" i="0" u="none" strike="noStrike" cap="none" dirty="0">
              <a:solidFill>
                <a:srgbClr val="2D2F93"/>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379412"/>
            <a:ext cx="6103938" cy="889000"/>
          </a:xfrm>
          <a:prstGeom prst="rect">
            <a:avLst/>
          </a:prstGeom>
          <a:noFill/>
          <a:ln>
            <a:noFill/>
          </a:ln>
        </p:spPr>
        <p:txBody>
          <a:bodyPr lIns="0" tIns="0" rIns="0" bIns="0" anchor="ctr" anchorCtr="0">
            <a:noAutofit/>
          </a:bodyPr>
          <a:lstStyle/>
          <a:p>
            <a:pPr marL="0" marR="0" lvl="0" indent="0" algn="l" rtl="0">
              <a:spcBef>
                <a:spcPts val="0"/>
              </a:spcBef>
              <a:spcAft>
                <a:spcPts val="0"/>
              </a:spcAft>
              <a:buSzPct val="25000"/>
              <a:buNone/>
            </a:pPr>
            <a:r>
              <a:rPr lang="en-US" sz="4000" b="0" i="0" u="none" strike="noStrike" cap="none">
                <a:solidFill>
                  <a:srgbClr val="2D2F93"/>
                </a:solidFill>
                <a:latin typeface="Arial"/>
                <a:ea typeface="Arial"/>
                <a:cs typeface="Arial"/>
                <a:sym typeface="Arial"/>
              </a:rPr>
              <a:t>Age UK Berkshire</a:t>
            </a:r>
          </a:p>
        </p:txBody>
      </p:sp>
      <p:sp>
        <p:nvSpPr>
          <p:cNvPr id="43" name="Shape 43"/>
          <p:cNvSpPr txBox="1">
            <a:spLocks noGrp="1"/>
          </p:cNvSpPr>
          <p:nvPr>
            <p:ph type="body" idx="1"/>
          </p:nvPr>
        </p:nvSpPr>
        <p:spPr>
          <a:xfrm>
            <a:off x="457200" y="1968151"/>
            <a:ext cx="8003231" cy="3621088"/>
          </a:xfrm>
          <a:prstGeom prst="rect">
            <a:avLst/>
          </a:prstGeom>
          <a:noFill/>
          <a:ln>
            <a:noFill/>
          </a:ln>
        </p:spPr>
        <p:txBody>
          <a:bodyPr lIns="91425" tIns="45700" rIns="91425" bIns="45700" anchor="t" anchorCtr="0">
            <a:noAutofit/>
          </a:bodyPr>
          <a:lstStyle/>
          <a:p>
            <a:pPr marL="571500" marR="0" lvl="0" indent="-571500" algn="l" rtl="0">
              <a:spcBef>
                <a:spcPts val="560"/>
              </a:spcBef>
              <a:spcAft>
                <a:spcPts val="0"/>
              </a:spcAft>
              <a:buClr>
                <a:srgbClr val="CC00CC"/>
              </a:buClr>
              <a:buSzPct val="100000"/>
              <a:buFont typeface="Wingdings"/>
              <a:buChar char="§"/>
            </a:pPr>
            <a:r>
              <a:rPr lang="en-US" sz="2800" dirty="0"/>
              <a:t>The Charity</a:t>
            </a:r>
            <a:endParaRPr lang="en-US" sz="2800" b="0" i="0" u="none" strike="noStrike" cap="none" dirty="0">
              <a:solidFill>
                <a:srgbClr val="2D2F93"/>
              </a:solidFill>
              <a:latin typeface="Arial"/>
              <a:ea typeface="Arial"/>
              <a:cs typeface="Arial"/>
              <a:sym typeface="Arial"/>
            </a:endParaRPr>
          </a:p>
          <a:p>
            <a:pPr marL="571500" marR="0" lvl="0" indent="-571500" algn="l" rtl="0">
              <a:spcBef>
                <a:spcPts val="560"/>
              </a:spcBef>
              <a:spcAft>
                <a:spcPts val="0"/>
              </a:spcAft>
              <a:buClr>
                <a:srgbClr val="CC00CC"/>
              </a:buClr>
              <a:buSzPct val="100000"/>
              <a:buFont typeface="Wingdings"/>
              <a:buChar char="§"/>
            </a:pPr>
            <a:r>
              <a:rPr lang="en-US" sz="2800" b="0" i="0" u="none" strike="noStrike" cap="none" dirty="0">
                <a:solidFill>
                  <a:srgbClr val="2D2F93"/>
                </a:solidFill>
                <a:latin typeface="Arial"/>
                <a:ea typeface="Arial"/>
                <a:cs typeface="Arial"/>
                <a:sym typeface="Arial"/>
              </a:rPr>
              <a:t>Services Offered</a:t>
            </a:r>
          </a:p>
          <a:p>
            <a:pPr marL="571500" marR="0" lvl="0" indent="-571500" algn="l" rtl="0">
              <a:spcBef>
                <a:spcPts val="560"/>
              </a:spcBef>
              <a:spcAft>
                <a:spcPts val="0"/>
              </a:spcAft>
              <a:buClr>
                <a:srgbClr val="CC00CC"/>
              </a:buClr>
              <a:buSzPct val="100000"/>
              <a:buFont typeface="Wingdings"/>
              <a:buChar char="§"/>
            </a:pPr>
            <a:r>
              <a:rPr lang="en-US" sz="2800" b="0" i="0" u="none" strike="noStrike" cap="none" dirty="0">
                <a:solidFill>
                  <a:srgbClr val="2D2F93"/>
                </a:solidFill>
                <a:latin typeface="Arial"/>
                <a:ea typeface="Arial"/>
                <a:cs typeface="Arial"/>
                <a:sym typeface="Arial"/>
              </a:rPr>
              <a:t>Questions</a:t>
            </a:r>
          </a:p>
          <a:p>
            <a:pPr marL="342900" marR="0" lvl="0" indent="-342900" algn="l" rtl="0">
              <a:spcBef>
                <a:spcPts val="360"/>
              </a:spcBef>
              <a:spcAft>
                <a:spcPts val="0"/>
              </a:spcAft>
              <a:buClr>
                <a:srgbClr val="CC00CC"/>
              </a:buClr>
              <a:buSzPct val="100000"/>
              <a:buFont typeface="Arial"/>
              <a:buNone/>
            </a:pPr>
            <a:endParaRPr sz="1800" b="0" i="0" u="none" strike="noStrike" cap="none" dirty="0">
              <a:solidFill>
                <a:srgbClr val="2D2F93"/>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379412"/>
            <a:ext cx="6103938" cy="889000"/>
          </a:xfrm>
          <a:prstGeom prst="rect">
            <a:avLst/>
          </a:prstGeom>
          <a:noFill/>
          <a:ln>
            <a:noFill/>
          </a:ln>
        </p:spPr>
        <p:txBody>
          <a:bodyPr lIns="0" tIns="0" rIns="0" bIns="0" anchor="ctr" anchorCtr="0">
            <a:noAutofit/>
          </a:bodyPr>
          <a:lstStyle/>
          <a:p>
            <a:pPr marL="0" marR="0" lvl="0" indent="0" algn="l" rtl="0">
              <a:spcBef>
                <a:spcPts val="0"/>
              </a:spcBef>
              <a:spcAft>
                <a:spcPts val="0"/>
              </a:spcAft>
              <a:buSzPct val="25000"/>
              <a:buNone/>
            </a:pPr>
            <a:r>
              <a:rPr lang="en-US" sz="4000" b="0" i="0" u="none" strike="noStrike" cap="none">
                <a:solidFill>
                  <a:srgbClr val="2D2F93"/>
                </a:solidFill>
                <a:latin typeface="Arial"/>
                <a:ea typeface="Arial"/>
                <a:cs typeface="Arial"/>
                <a:sym typeface="Arial"/>
              </a:rPr>
              <a:t>Age UK Berkshire</a:t>
            </a:r>
          </a:p>
        </p:txBody>
      </p:sp>
      <p:sp>
        <p:nvSpPr>
          <p:cNvPr id="64" name="Shape 64"/>
          <p:cNvSpPr txBox="1">
            <a:spLocks noGrp="1"/>
          </p:cNvSpPr>
          <p:nvPr>
            <p:ph type="body" idx="1"/>
          </p:nvPr>
        </p:nvSpPr>
        <p:spPr>
          <a:xfrm>
            <a:off x="457200" y="1536700"/>
            <a:ext cx="7715199" cy="4484588"/>
          </a:xfrm>
          <a:prstGeom prst="rect">
            <a:avLst/>
          </a:prstGeom>
          <a:noFill/>
          <a:ln>
            <a:noFill/>
          </a:ln>
        </p:spPr>
        <p:txBody>
          <a:bodyPr lIns="91425" tIns="45700" rIns="91425" bIns="45700" anchor="t" anchorCtr="0">
            <a:noAutofit/>
          </a:bodyPr>
          <a:lstStyle/>
          <a:p>
            <a:pPr marL="342900" marR="0" lvl="0" indent="-342900" algn="l" rtl="0">
              <a:spcBef>
                <a:spcPts val="480"/>
              </a:spcBef>
              <a:spcAft>
                <a:spcPts val="0"/>
              </a:spcAft>
              <a:buClr>
                <a:srgbClr val="CC00CC"/>
              </a:buClr>
              <a:buSzPct val="100000"/>
              <a:buFont typeface="Wingdings"/>
              <a:buChar char="§"/>
            </a:pPr>
            <a:r>
              <a:rPr lang="en-US" sz="2400" b="0" i="0" u="none" strike="noStrike" cap="none" dirty="0">
                <a:solidFill>
                  <a:srgbClr val="2D2F93"/>
                </a:solidFill>
                <a:latin typeface="Arial"/>
                <a:ea typeface="Arial"/>
                <a:cs typeface="Arial"/>
                <a:sym typeface="Arial"/>
              </a:rPr>
              <a:t>First registered as Age Concern Berkshire in April 1964 </a:t>
            </a:r>
          </a:p>
          <a:p>
            <a:pPr marL="342900" marR="0" lvl="0" indent="-342900" algn="l" rtl="0">
              <a:spcBef>
                <a:spcPts val="480"/>
              </a:spcBef>
              <a:spcAft>
                <a:spcPts val="0"/>
              </a:spcAft>
              <a:buClr>
                <a:srgbClr val="CC00CC"/>
              </a:buClr>
              <a:buSzPct val="100000"/>
              <a:buFont typeface="Wingdings"/>
              <a:buChar char="§"/>
            </a:pPr>
            <a:r>
              <a:rPr lang="en-US" sz="2400" b="0" i="0" u="none" strike="noStrike" cap="none" dirty="0">
                <a:solidFill>
                  <a:srgbClr val="2D2F93"/>
                </a:solidFill>
                <a:latin typeface="Arial"/>
                <a:ea typeface="Arial"/>
                <a:cs typeface="Arial"/>
                <a:sym typeface="Arial"/>
              </a:rPr>
              <a:t>Part of the formal partnership with Age UK</a:t>
            </a:r>
          </a:p>
          <a:p>
            <a:pPr marL="342900" marR="0" lvl="0" indent="-342900" algn="l" rtl="0">
              <a:spcBef>
                <a:spcPts val="480"/>
              </a:spcBef>
              <a:spcAft>
                <a:spcPts val="0"/>
              </a:spcAft>
              <a:buClr>
                <a:srgbClr val="CC00CC"/>
              </a:buClr>
              <a:buSzPct val="100000"/>
              <a:buFont typeface="Wingdings"/>
              <a:buChar char="§"/>
            </a:pPr>
            <a:r>
              <a:rPr lang="en-US" sz="2400" b="0" i="0" u="none" strike="noStrike" cap="none" dirty="0">
                <a:solidFill>
                  <a:srgbClr val="2D2F93"/>
                </a:solidFill>
                <a:latin typeface="Arial"/>
                <a:ea typeface="Arial"/>
                <a:cs typeface="Arial"/>
                <a:sym typeface="Arial"/>
              </a:rPr>
              <a:t>An independent, locally-managed and locally-funded charity, able to respond to and provide for the needs of people in later life across Berkshire</a:t>
            </a:r>
          </a:p>
          <a:p>
            <a:pPr marL="342900" marR="0" lvl="0" indent="-342900" algn="l" rtl="0">
              <a:spcBef>
                <a:spcPts val="480"/>
              </a:spcBef>
              <a:spcAft>
                <a:spcPts val="0"/>
              </a:spcAft>
              <a:buClr>
                <a:srgbClr val="CC00CC"/>
              </a:buClr>
              <a:buSzPct val="100000"/>
              <a:buFont typeface="Wingdings"/>
              <a:buChar char="§"/>
            </a:pPr>
            <a:r>
              <a:rPr lang="en-US" sz="2400" b="0" i="0" u="none" strike="noStrike" cap="none" dirty="0">
                <a:solidFill>
                  <a:srgbClr val="2D2F93"/>
                </a:solidFill>
                <a:latin typeface="Arial"/>
                <a:ea typeface="Arial"/>
                <a:cs typeface="Arial"/>
                <a:sym typeface="Arial"/>
              </a:rPr>
              <a:t>Cover the entire county and work in partnership with Age UK Reading and Age Concerns in Windsor, </a:t>
            </a:r>
            <a:r>
              <a:rPr lang="en-US" sz="2400" b="0" i="0" u="none" strike="noStrike" cap="none" dirty="0" err="1">
                <a:solidFill>
                  <a:srgbClr val="2D2F93"/>
                </a:solidFill>
                <a:latin typeface="Arial"/>
                <a:ea typeface="Arial"/>
                <a:cs typeface="Arial"/>
                <a:sym typeface="Arial"/>
              </a:rPr>
              <a:t>Bracknell</a:t>
            </a:r>
            <a:r>
              <a:rPr lang="en-US" sz="2400" dirty="0"/>
              <a:t> and </a:t>
            </a:r>
            <a:r>
              <a:rPr lang="en-US" sz="2400" b="0" i="0" u="none" strike="noStrike" cap="none" dirty="0">
                <a:solidFill>
                  <a:srgbClr val="2D2F93"/>
                </a:solidFill>
                <a:latin typeface="Arial"/>
                <a:ea typeface="Arial"/>
                <a:cs typeface="Arial"/>
                <a:sym typeface="Arial"/>
              </a:rPr>
              <a:t>Newbury and other local charities including Understanding Dementia, Volunteers </a:t>
            </a:r>
            <a:r>
              <a:rPr lang="en-US" sz="2400" b="0" i="0" u="none" strike="noStrike" cap="none" dirty="0" err="1">
                <a:solidFill>
                  <a:srgbClr val="2D2F93"/>
                </a:solidFill>
                <a:latin typeface="Arial"/>
                <a:ea typeface="Arial"/>
                <a:cs typeface="Arial"/>
                <a:sym typeface="Arial"/>
              </a:rPr>
              <a:t>centre</a:t>
            </a:r>
            <a:r>
              <a:rPr lang="en-US" sz="2400" b="0" i="0" u="none" strike="noStrike" cap="none" dirty="0">
                <a:solidFill>
                  <a:srgbClr val="2D2F93"/>
                </a:solidFill>
                <a:latin typeface="Arial"/>
                <a:ea typeface="Arial"/>
                <a:cs typeface="Arial"/>
                <a:sym typeface="Arial"/>
              </a:rPr>
              <a:t>, The Link Visiting and Involve.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1" name="Shape 71"/>
          <p:cNvSpPr txBox="1">
            <a:spLocks noGrp="1"/>
          </p:cNvSpPr>
          <p:nvPr>
            <p:ph type="title"/>
          </p:nvPr>
        </p:nvSpPr>
        <p:spPr>
          <a:xfrm>
            <a:off x="457200" y="379412"/>
            <a:ext cx="6923112" cy="889000"/>
          </a:xfrm>
          <a:prstGeom prst="rect">
            <a:avLst/>
          </a:prstGeom>
          <a:noFill/>
          <a:ln>
            <a:noFill/>
          </a:ln>
        </p:spPr>
        <p:txBody>
          <a:bodyPr lIns="0" tIns="0" rIns="0" bIns="0" anchor="ctr" anchorCtr="0">
            <a:noAutofit/>
          </a:bodyPr>
          <a:lstStyle/>
          <a:p>
            <a:pPr marL="0" marR="0" lvl="0" indent="0" algn="l" rtl="0">
              <a:spcBef>
                <a:spcPts val="0"/>
              </a:spcBef>
              <a:spcAft>
                <a:spcPts val="0"/>
              </a:spcAft>
              <a:buSzPct val="25000"/>
              <a:buNone/>
            </a:pPr>
            <a:r>
              <a:rPr lang="en-US" sz="4000" b="0" i="0" u="none" strike="noStrike" cap="none" dirty="0">
                <a:solidFill>
                  <a:srgbClr val="2D2F93"/>
                </a:solidFill>
                <a:latin typeface="Arial"/>
                <a:ea typeface="Arial"/>
                <a:cs typeface="Arial"/>
                <a:sym typeface="Arial"/>
              </a:rPr>
              <a:t>Age UK Berkshire Services</a:t>
            </a:r>
          </a:p>
        </p:txBody>
      </p:sp>
      <p:sp>
        <p:nvSpPr>
          <p:cNvPr id="72" name="Shape 72"/>
          <p:cNvSpPr txBox="1">
            <a:spLocks noGrp="1"/>
          </p:cNvSpPr>
          <p:nvPr>
            <p:ph type="body" idx="1"/>
          </p:nvPr>
        </p:nvSpPr>
        <p:spPr>
          <a:xfrm>
            <a:off x="395536" y="1268412"/>
            <a:ext cx="7200652" cy="5055164"/>
          </a:xfrm>
          <a:prstGeom prst="rect">
            <a:avLst/>
          </a:prstGeom>
          <a:noFill/>
          <a:ln>
            <a:noFill/>
          </a:ln>
        </p:spPr>
        <p:txBody>
          <a:bodyPr lIns="91425" tIns="45700" rIns="91425" bIns="45700" anchor="t" anchorCtr="0">
            <a:noAutofit/>
          </a:bodyPr>
          <a:lstStyle/>
          <a:p>
            <a:pPr lvl="0"/>
            <a:endParaRPr lang="en-GB" b="1" dirty="0"/>
          </a:p>
          <a:p>
            <a:pPr lvl="0"/>
            <a:r>
              <a:rPr lang="en-GB" sz="2200" b="1" dirty="0"/>
              <a:t>Information and advice </a:t>
            </a:r>
            <a:r>
              <a:rPr lang="en-GB" sz="2200" dirty="0"/>
              <a:t>- for anyone over the age of 50, friends/ family members-  help to access relevant services, care, health, advocacy, legal and financial services. We can do personal benefit checks and advise on energy and utility savings. (not legal or professional financial advice).</a:t>
            </a:r>
          </a:p>
          <a:p>
            <a:pPr marL="0" lvl="0" indent="0">
              <a:buNone/>
            </a:pPr>
            <a:endParaRPr lang="en-GB" sz="2200" dirty="0"/>
          </a:p>
          <a:p>
            <a:pPr lvl="0"/>
            <a:r>
              <a:rPr lang="en-GB" sz="2200" dirty="0"/>
              <a:t>Support for people with </a:t>
            </a:r>
            <a:r>
              <a:rPr lang="en-GB" sz="2200" b="1" dirty="0"/>
              <a:t>dementia</a:t>
            </a:r>
            <a:r>
              <a:rPr lang="en-GB" sz="2200" dirty="0"/>
              <a:t> and their carers- activities, walks, MCST, dementia friendly work.</a:t>
            </a:r>
          </a:p>
          <a:p>
            <a:pPr lvl="0"/>
            <a:endParaRPr lang="en-GB" sz="2200" dirty="0"/>
          </a:p>
          <a:p>
            <a:pPr lvl="0"/>
            <a:r>
              <a:rPr lang="en-GB" sz="2200" b="1" dirty="0"/>
              <a:t>Handyperson</a:t>
            </a:r>
            <a:r>
              <a:rPr lang="en-GB" sz="2200" dirty="0"/>
              <a:t>- For small jobs around the home e.g. putting up grab rails, curtain rails, windows or door locks</a:t>
            </a:r>
          </a:p>
          <a:p>
            <a:pPr marL="0" lvl="0" indent="0">
              <a:buNone/>
            </a:pPr>
            <a:endParaRPr lang="en-GB" dirty="0"/>
          </a:p>
        </p:txBody>
      </p:sp>
      <p:pic>
        <p:nvPicPr>
          <p:cNvPr id="73" name="Shape 73"/>
          <p:cNvPicPr preferRelativeResize="0"/>
          <p:nvPr/>
        </p:nvPicPr>
        <p:blipFill>
          <a:blip r:embed="rId3">
            <a:alphaModFix/>
          </a:blip>
          <a:stretch>
            <a:fillRect/>
          </a:stretch>
        </p:blipFill>
        <p:spPr>
          <a:xfrm>
            <a:off x="7596188" y="4486080"/>
            <a:ext cx="1547812" cy="167044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Shape 82"/>
          <p:cNvSpPr txBox="1">
            <a:spLocks noGrp="1"/>
          </p:cNvSpPr>
          <p:nvPr>
            <p:ph type="title"/>
          </p:nvPr>
        </p:nvSpPr>
        <p:spPr>
          <a:xfrm>
            <a:off x="457200" y="379412"/>
            <a:ext cx="6851104" cy="889000"/>
          </a:xfrm>
          <a:prstGeom prst="rect">
            <a:avLst/>
          </a:prstGeom>
          <a:noFill/>
          <a:ln>
            <a:noFill/>
          </a:ln>
        </p:spPr>
        <p:txBody>
          <a:bodyPr lIns="0" tIns="0" rIns="0" bIns="0" anchor="ctr" anchorCtr="0">
            <a:noAutofit/>
          </a:bodyPr>
          <a:lstStyle/>
          <a:p>
            <a:pPr marL="0" marR="0" lvl="0" indent="0" algn="l" rtl="0">
              <a:spcBef>
                <a:spcPts val="0"/>
              </a:spcBef>
              <a:spcAft>
                <a:spcPts val="0"/>
              </a:spcAft>
              <a:buSzPct val="25000"/>
              <a:buNone/>
            </a:pPr>
            <a:r>
              <a:rPr lang="en-US" sz="4000" b="0" i="0" u="none" strike="noStrike" cap="none" dirty="0">
                <a:solidFill>
                  <a:srgbClr val="2D2F93"/>
                </a:solidFill>
                <a:latin typeface="Arial"/>
                <a:ea typeface="Arial"/>
                <a:cs typeface="Arial"/>
                <a:sym typeface="Arial"/>
              </a:rPr>
              <a:t>Age UK Berkshire Services</a:t>
            </a:r>
          </a:p>
        </p:txBody>
      </p:sp>
      <p:sp>
        <p:nvSpPr>
          <p:cNvPr id="83" name="Shape 83"/>
          <p:cNvSpPr txBox="1">
            <a:spLocks noGrp="1"/>
          </p:cNvSpPr>
          <p:nvPr>
            <p:ph type="body" idx="1"/>
          </p:nvPr>
        </p:nvSpPr>
        <p:spPr>
          <a:xfrm>
            <a:off x="457200" y="1536700"/>
            <a:ext cx="8435280" cy="3621088"/>
          </a:xfrm>
          <a:prstGeom prst="rect">
            <a:avLst/>
          </a:prstGeom>
          <a:noFill/>
          <a:ln>
            <a:noFill/>
          </a:ln>
        </p:spPr>
        <p:txBody>
          <a:bodyPr lIns="91425" tIns="45700" rIns="91425" bIns="45700" anchor="t" anchorCtr="0">
            <a:noAutofit/>
          </a:bodyPr>
          <a:lstStyle/>
          <a:p>
            <a:pPr marL="0" lvl="0" indent="0">
              <a:buNone/>
            </a:pPr>
            <a:endParaRPr lang="en-GB" dirty="0"/>
          </a:p>
          <a:p>
            <a:r>
              <a:rPr lang="en-GB" sz="2800" b="1" dirty="0"/>
              <a:t>Keeping in Touch</a:t>
            </a:r>
            <a:r>
              <a:rPr lang="en-GB" sz="2800" dirty="0"/>
              <a:t> project- weekly calls and visits to prevent crisis</a:t>
            </a:r>
          </a:p>
          <a:p>
            <a:endParaRPr lang="en-GB" sz="2800" dirty="0"/>
          </a:p>
          <a:p>
            <a:r>
              <a:rPr lang="en-GB" sz="2800" dirty="0"/>
              <a:t>Lead for Dementia Friendly Wokingham</a:t>
            </a:r>
          </a:p>
          <a:p>
            <a:endParaRPr lang="en-GB" sz="2800" dirty="0"/>
          </a:p>
          <a:p>
            <a:r>
              <a:rPr lang="en-GB" sz="2800" dirty="0"/>
              <a:t>Partner in the Friendship Alliance</a:t>
            </a:r>
          </a:p>
          <a:p>
            <a:endParaRPr lang="en-GB" sz="2800" dirty="0"/>
          </a:p>
          <a:p>
            <a:r>
              <a:rPr lang="en-GB" sz="2800" dirty="0"/>
              <a:t>Partner in the Hardship Alliance</a:t>
            </a:r>
          </a:p>
          <a:p>
            <a:pPr marL="0" indent="0">
              <a:buNone/>
            </a:pPr>
            <a:endParaRPr lang="en-GB" dirty="0"/>
          </a:p>
          <a:p>
            <a:pPr marL="342900" marR="0" lvl="0" indent="-342900" algn="l" rtl="0">
              <a:spcBef>
                <a:spcPts val="560"/>
              </a:spcBef>
              <a:spcAft>
                <a:spcPts val="0"/>
              </a:spcAft>
              <a:buClr>
                <a:srgbClr val="CC00CC"/>
              </a:buClr>
              <a:buSzPct val="100000"/>
              <a:buFont typeface="Wingdings"/>
              <a:buChar char="§"/>
            </a:pPr>
            <a:endParaRPr lang="en-US" sz="2800" b="0" i="0" u="none" strike="noStrike" cap="none" dirty="0">
              <a:solidFill>
                <a:srgbClr val="2D2F93"/>
              </a:solidFill>
              <a:latin typeface="Arial"/>
              <a:ea typeface="Arial"/>
              <a:cs typeface="Arial"/>
              <a:sym typeface="Arial"/>
            </a:endParaRPr>
          </a:p>
        </p:txBody>
      </p:sp>
      <p:sp>
        <p:nvSpPr>
          <p:cNvPr id="84" name="Shape 84"/>
          <p:cNvSpPr/>
          <p:nvPr/>
        </p:nvSpPr>
        <p:spPr>
          <a:xfrm>
            <a:off x="0" y="0"/>
            <a:ext cx="9144000" cy="457200"/>
          </a:xfrm>
          <a:prstGeom prst="rect">
            <a:avLst/>
          </a:prstGeom>
          <a:noFill/>
          <a:ln>
            <a:noFill/>
          </a:ln>
        </p:spPr>
        <p:txBody>
          <a:bodyPr lIns="0" tIns="0" rIns="0" bIns="0" anchor="ctr" anchorCtr="0">
            <a:noAutofit/>
          </a:bodyPr>
          <a:lstStyle/>
          <a:p>
            <a:pPr lvl="0">
              <a:spcBef>
                <a:spcPts val="0"/>
              </a:spcBef>
              <a:buNone/>
            </a:pPr>
            <a:endParaRPr/>
          </a:p>
        </p:txBody>
      </p:sp>
      <p:sp>
        <p:nvSpPr>
          <p:cNvPr id="86" name="Shape 86"/>
          <p:cNvSpPr/>
          <p:nvPr/>
        </p:nvSpPr>
        <p:spPr>
          <a:xfrm>
            <a:off x="0" y="2246313"/>
            <a:ext cx="9144000" cy="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000" b="0" i="0" u="none" strike="noStrike" cap="none">
                <a:solidFill>
                  <a:srgbClr val="212120"/>
                </a:solidFill>
                <a:latin typeface="Times New Roman"/>
                <a:ea typeface="Times New Roman"/>
                <a:cs typeface="Times New Roman"/>
                <a:sym typeface="Times New Roman"/>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6" name="Shape 126"/>
          <p:cNvSpPr txBox="1">
            <a:spLocks noGrp="1"/>
          </p:cNvSpPr>
          <p:nvPr>
            <p:ph type="title"/>
          </p:nvPr>
        </p:nvSpPr>
        <p:spPr>
          <a:xfrm>
            <a:off x="457200" y="379412"/>
            <a:ext cx="6103938" cy="889000"/>
          </a:xfrm>
          <a:prstGeom prst="rect">
            <a:avLst/>
          </a:prstGeom>
          <a:noFill/>
          <a:ln>
            <a:noFill/>
          </a:ln>
        </p:spPr>
        <p:txBody>
          <a:bodyPr lIns="0" tIns="0" rIns="0" bIns="0" anchor="ctr" anchorCtr="0">
            <a:noAutofit/>
          </a:bodyPr>
          <a:lstStyle/>
          <a:p>
            <a:pPr marL="0" marR="0" lvl="0" indent="0" algn="l" rtl="0">
              <a:spcBef>
                <a:spcPts val="0"/>
              </a:spcBef>
              <a:spcAft>
                <a:spcPts val="0"/>
              </a:spcAft>
              <a:buSzPct val="25000"/>
              <a:buNone/>
            </a:pPr>
            <a:r>
              <a:rPr lang="en-US" sz="4000" b="1" i="0" u="none" strike="noStrike" cap="none" dirty="0">
                <a:solidFill>
                  <a:srgbClr val="2D2F93"/>
                </a:solidFill>
                <a:latin typeface="Arial"/>
                <a:ea typeface="Arial"/>
                <a:cs typeface="Arial"/>
                <a:sym typeface="Arial"/>
              </a:rPr>
              <a:t>Home From Hospital</a:t>
            </a:r>
          </a:p>
        </p:txBody>
      </p:sp>
      <p:sp>
        <p:nvSpPr>
          <p:cNvPr id="127" name="Shape 127"/>
          <p:cNvSpPr txBox="1">
            <a:spLocks noGrp="1"/>
          </p:cNvSpPr>
          <p:nvPr>
            <p:ph type="body" idx="1"/>
          </p:nvPr>
        </p:nvSpPr>
        <p:spPr>
          <a:xfrm>
            <a:off x="457200" y="1412776"/>
            <a:ext cx="8769587" cy="5065812"/>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rgbClr val="CC00CC"/>
              </a:buClr>
              <a:buSzPct val="100000"/>
              <a:buFont typeface="Wingdings"/>
              <a:buChar char="§"/>
            </a:pPr>
            <a:r>
              <a:rPr lang="en-US" sz="2800" b="0" i="0" u="none" strike="noStrike" cap="none" dirty="0">
                <a:solidFill>
                  <a:srgbClr val="2D2F93"/>
                </a:solidFill>
                <a:latin typeface="Arial"/>
                <a:ea typeface="Arial"/>
                <a:cs typeface="Arial"/>
                <a:sym typeface="Arial"/>
              </a:rPr>
              <a:t>Service designed to support individuals for 2-3 weeks post hospital discharge</a:t>
            </a:r>
          </a:p>
          <a:p>
            <a:pPr marL="342900" marR="0" lvl="0" indent="-342900" algn="l" rtl="0">
              <a:spcBef>
                <a:spcPts val="560"/>
              </a:spcBef>
              <a:spcAft>
                <a:spcPts val="0"/>
              </a:spcAft>
              <a:buClr>
                <a:srgbClr val="CC00CC"/>
              </a:buClr>
              <a:buSzPct val="100000"/>
              <a:buFont typeface="Wingdings"/>
              <a:buChar char="§"/>
            </a:pPr>
            <a:r>
              <a:rPr lang="en-US" sz="2800" dirty="0"/>
              <a:t>Offer practical support- picking up medication, shopping, light cleaning, laundry</a:t>
            </a:r>
          </a:p>
          <a:p>
            <a:pPr marL="342900" marR="0" lvl="0" indent="-342900" algn="l" rtl="0">
              <a:spcBef>
                <a:spcPts val="560"/>
              </a:spcBef>
              <a:spcAft>
                <a:spcPts val="0"/>
              </a:spcAft>
              <a:buClr>
                <a:srgbClr val="CC00CC"/>
              </a:buClr>
              <a:buSzPct val="100000"/>
              <a:buFont typeface="Wingdings"/>
              <a:buChar char="§"/>
            </a:pPr>
            <a:r>
              <a:rPr lang="en-US" sz="2800" dirty="0"/>
              <a:t>Offers emotional/ social support- sit down and have a cup of tea, benefit check, information and advice</a:t>
            </a:r>
          </a:p>
          <a:p>
            <a:pPr marL="342900" marR="0" lvl="0" indent="-342900" algn="l" rtl="0">
              <a:spcBef>
                <a:spcPts val="560"/>
              </a:spcBef>
              <a:spcAft>
                <a:spcPts val="0"/>
              </a:spcAft>
              <a:buClr>
                <a:srgbClr val="CC00CC"/>
              </a:buClr>
              <a:buSzPct val="100000"/>
              <a:buFont typeface="Wingdings"/>
              <a:buChar char="§"/>
            </a:pPr>
            <a:r>
              <a:rPr lang="en-US" sz="2800" dirty="0"/>
              <a:t>With permission can keep family updated on progress</a:t>
            </a:r>
          </a:p>
          <a:p>
            <a:pPr marL="342900" marR="0" lvl="0" indent="-342900" algn="l" rtl="0">
              <a:spcBef>
                <a:spcPts val="560"/>
              </a:spcBef>
              <a:spcAft>
                <a:spcPts val="0"/>
              </a:spcAft>
              <a:buClr>
                <a:srgbClr val="CC00CC"/>
              </a:buClr>
              <a:buSzPct val="100000"/>
              <a:buFont typeface="Wingdings"/>
              <a:buChar char="§"/>
            </a:pPr>
            <a:r>
              <a:rPr lang="en-US" sz="2800" dirty="0"/>
              <a:t>Liaison with ASC and GP if needed</a:t>
            </a:r>
          </a:p>
          <a:p>
            <a:pPr marL="342900" marR="0" lvl="0" indent="-342900" algn="l" rtl="0">
              <a:spcBef>
                <a:spcPts val="560"/>
              </a:spcBef>
              <a:spcAft>
                <a:spcPts val="0"/>
              </a:spcAft>
              <a:buClr>
                <a:srgbClr val="CC00CC"/>
              </a:buClr>
              <a:buSzPct val="100000"/>
              <a:buFont typeface="Wingdings"/>
              <a:buChar char="§"/>
            </a:pPr>
            <a:r>
              <a:rPr lang="en-US" sz="2800" dirty="0"/>
              <a:t>Other forms of support and referrals.</a:t>
            </a:r>
          </a:p>
          <a:p>
            <a:pPr marL="342900" marR="0" lvl="0" indent="-342900" algn="l" rtl="0">
              <a:spcBef>
                <a:spcPts val="560"/>
              </a:spcBef>
              <a:spcAft>
                <a:spcPts val="0"/>
              </a:spcAft>
              <a:buClr>
                <a:srgbClr val="CC00CC"/>
              </a:buClr>
              <a:buSzPct val="100000"/>
              <a:buFont typeface="Wingdings"/>
              <a:buChar char="§"/>
            </a:pPr>
            <a:endParaRPr lang="en-US" sz="2800" b="0" i="0" u="none" strike="noStrike" cap="none" dirty="0">
              <a:solidFill>
                <a:srgbClr val="2D2F93"/>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457200" y="1536700"/>
            <a:ext cx="8147247" cy="4484588"/>
          </a:xfrm>
          <a:prstGeom prst="rect">
            <a:avLst/>
          </a:prstGeom>
          <a:noFill/>
          <a:ln>
            <a:noFill/>
          </a:ln>
        </p:spPr>
        <p:txBody>
          <a:bodyPr lIns="91425" tIns="45700" rIns="91425" bIns="45700" anchor="t" anchorCtr="0">
            <a:noAutofit/>
          </a:bodyPr>
          <a:lstStyle/>
          <a:p>
            <a:pPr marL="342900" marR="0" lvl="0" indent="-342900" algn="ctr" rtl="0">
              <a:spcBef>
                <a:spcPts val="880"/>
              </a:spcBef>
              <a:spcAft>
                <a:spcPts val="0"/>
              </a:spcAft>
              <a:buSzPct val="25000"/>
              <a:buNone/>
            </a:pPr>
            <a:r>
              <a:rPr lang="en-US" sz="4400" b="0" i="0" u="none" strike="noStrike" cap="none" dirty="0">
                <a:solidFill>
                  <a:srgbClr val="2D2F93"/>
                </a:solidFill>
                <a:latin typeface="Arial"/>
                <a:ea typeface="Arial"/>
                <a:cs typeface="Arial"/>
                <a:sym typeface="Arial"/>
              </a:rPr>
              <a:t>Thank you for listening</a:t>
            </a:r>
          </a:p>
          <a:p>
            <a:pPr marL="342900" marR="0" lvl="0" indent="-342900" algn="ctr" rtl="0">
              <a:spcBef>
                <a:spcPts val="360"/>
              </a:spcBef>
              <a:spcAft>
                <a:spcPts val="0"/>
              </a:spcAft>
              <a:buSzPct val="25000"/>
              <a:buNone/>
            </a:pPr>
            <a:endParaRPr sz="1800" b="0" i="0" u="none" strike="noStrike" cap="none" dirty="0">
              <a:solidFill>
                <a:srgbClr val="2D2F93"/>
              </a:solidFill>
              <a:latin typeface="Arial"/>
              <a:ea typeface="Arial"/>
              <a:cs typeface="Arial"/>
              <a:sym typeface="Arial"/>
            </a:endParaRPr>
          </a:p>
          <a:p>
            <a:pPr marL="342900" marR="0" lvl="0" indent="-342900" algn="ctr" rtl="0">
              <a:spcBef>
                <a:spcPts val="960"/>
              </a:spcBef>
              <a:spcAft>
                <a:spcPts val="0"/>
              </a:spcAft>
              <a:buSzPct val="25000"/>
              <a:buNone/>
            </a:pPr>
            <a:r>
              <a:rPr lang="en-US" sz="4800" b="0" i="0" u="none" strike="noStrike" cap="none" dirty="0">
                <a:solidFill>
                  <a:srgbClr val="2D2F93"/>
                </a:solidFill>
                <a:latin typeface="Arial"/>
                <a:ea typeface="Arial"/>
                <a:cs typeface="Arial"/>
                <a:sym typeface="Arial"/>
              </a:rPr>
              <a:t>Any Questions?</a:t>
            </a:r>
          </a:p>
          <a:p>
            <a:pPr marL="342900" marR="0" lvl="0" indent="-342900" algn="ctr" rtl="0">
              <a:spcBef>
                <a:spcPts val="360"/>
              </a:spcBef>
              <a:spcAft>
                <a:spcPts val="0"/>
              </a:spcAft>
              <a:buSzPct val="25000"/>
              <a:buNone/>
            </a:pPr>
            <a:endParaRPr sz="1800" b="0" i="0" u="none" strike="noStrike" cap="none" dirty="0">
              <a:solidFill>
                <a:srgbClr val="2D2F93"/>
              </a:solidFill>
              <a:latin typeface="Arial"/>
              <a:ea typeface="Arial"/>
              <a:cs typeface="Arial"/>
              <a:sym typeface="Arial"/>
            </a:endParaRPr>
          </a:p>
          <a:p>
            <a:pPr marL="342900" marR="0" lvl="0" indent="-342900" algn="ctr" rtl="0">
              <a:spcBef>
                <a:spcPts val="880"/>
              </a:spcBef>
              <a:spcAft>
                <a:spcPts val="0"/>
              </a:spcAft>
              <a:buSzPct val="25000"/>
              <a:buNone/>
            </a:pPr>
            <a:r>
              <a:rPr lang="en-US" sz="4400" dirty="0">
                <a:hlinkClick r:id="rId3"/>
              </a:rPr>
              <a:t>info@ageukberkshire.org.uk</a:t>
            </a:r>
            <a:endParaRPr lang="en-US" sz="4400" dirty="0"/>
          </a:p>
          <a:p>
            <a:pPr marL="342900" marR="0" lvl="0" indent="-342900" algn="ctr" rtl="0">
              <a:spcBef>
                <a:spcPts val="880"/>
              </a:spcBef>
              <a:spcAft>
                <a:spcPts val="0"/>
              </a:spcAft>
              <a:buSzPct val="25000"/>
              <a:buNone/>
            </a:pPr>
            <a:r>
              <a:rPr lang="en-US" sz="4400" dirty="0"/>
              <a:t>0118 959 4242</a:t>
            </a:r>
          </a:p>
          <a:p>
            <a:pPr marL="342900" marR="0" lvl="0" indent="-342900" algn="ctr" rtl="0">
              <a:spcBef>
                <a:spcPts val="880"/>
              </a:spcBef>
              <a:spcAft>
                <a:spcPts val="0"/>
              </a:spcAft>
              <a:buSzPct val="25000"/>
              <a:buNone/>
            </a:pPr>
            <a:r>
              <a:rPr lang="en-US" sz="4400" dirty="0">
                <a:hlinkClick r:id="rId4"/>
              </a:rPr>
              <a:t>www.ageukberkshire.org.uk</a:t>
            </a:r>
            <a:endParaRPr lang="en-US" sz="4400" b="0" i="0" u="none" strike="noStrike" cap="none" dirty="0">
              <a:solidFill>
                <a:srgbClr val="2D2F93"/>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Custom">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beecf1c-038d-4299-9f0b-b275749891ee">
      <Terms xmlns="http://schemas.microsoft.com/office/infopath/2007/PartnerControls"/>
    </lcf76f155ced4ddcb4097134ff3c332f>
    <TaxCatchAll xmlns="ccf9aba4-7bb1-42f6-8a69-9cfd64c9f99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FF0B62F1355948A9F2857E8A9281C7" ma:contentTypeVersion="18" ma:contentTypeDescription="Create a new document." ma:contentTypeScope="" ma:versionID="a8d8f5adbc81a25fd0022af00952f125">
  <xsd:schema xmlns:xsd="http://www.w3.org/2001/XMLSchema" xmlns:xs="http://www.w3.org/2001/XMLSchema" xmlns:p="http://schemas.microsoft.com/office/2006/metadata/properties" xmlns:ns2="abeecf1c-038d-4299-9f0b-b275749891ee" xmlns:ns3="ccf9aba4-7bb1-42f6-8a69-9cfd64c9f99a" targetNamespace="http://schemas.microsoft.com/office/2006/metadata/properties" ma:root="true" ma:fieldsID="6277788effb2f0e8844ddec3d507f8b1" ns2:_="" ns3:_="">
    <xsd:import namespace="abeecf1c-038d-4299-9f0b-b275749891ee"/>
    <xsd:import namespace="ccf9aba4-7bb1-42f6-8a69-9cfd64c9f99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ecf1c-038d-4299-9f0b-b27574989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0d81a85-0778-4bb1-9bee-112800e12cb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cf9aba4-7bb1-42f6-8a69-9cfd64c9f99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4f88206-19fa-4a78-9919-96fd4ee94fb5}" ma:internalName="TaxCatchAll" ma:showField="CatchAllData" ma:web="ccf9aba4-7bb1-42f6-8a69-9cfd64c9f9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A6D21F-389E-424A-AB41-E3CA7A0EE240}">
  <ds:schemaRefs>
    <ds:schemaRef ds:uri="http://purl.org/dc/terms/"/>
    <ds:schemaRef ds:uri="http://www.w3.org/XML/1998/namespace"/>
    <ds:schemaRef ds:uri="http://schemas.openxmlformats.org/package/2006/metadata/core-properties"/>
    <ds:schemaRef ds:uri="http://purl.org/dc/dcmitype/"/>
    <ds:schemaRef ds:uri="http://purl.org/dc/elements/1.1/"/>
    <ds:schemaRef ds:uri="http://schemas.microsoft.com/office/2006/documentManagement/types"/>
    <ds:schemaRef ds:uri="http://schemas.microsoft.com/office/infopath/2007/PartnerControls"/>
    <ds:schemaRef ds:uri="4751bee8-a7d4-491e-b9a8-2b70cbbc27f1"/>
    <ds:schemaRef ds:uri="http://schemas.microsoft.com/office/2006/metadata/properties"/>
  </ds:schemaRefs>
</ds:datastoreItem>
</file>

<file path=customXml/itemProps2.xml><?xml version="1.0" encoding="utf-8"?>
<ds:datastoreItem xmlns:ds="http://schemas.openxmlformats.org/officeDocument/2006/customXml" ds:itemID="{2A8F0D5A-70E2-41BE-B7E7-9796423F81A2}">
  <ds:schemaRefs>
    <ds:schemaRef ds:uri="http://schemas.microsoft.com/sharepoint/v3/contenttype/forms"/>
  </ds:schemaRefs>
</ds:datastoreItem>
</file>

<file path=customXml/itemProps3.xml><?xml version="1.0" encoding="utf-8"?>
<ds:datastoreItem xmlns:ds="http://schemas.openxmlformats.org/officeDocument/2006/customXml" ds:itemID="{828E13E8-8D1A-4E90-B417-122EF34341AC}"/>
</file>

<file path=docProps/app.xml><?xml version="1.0" encoding="utf-8"?>
<Properties xmlns="http://schemas.openxmlformats.org/officeDocument/2006/extended-properties" xmlns:vt="http://schemas.openxmlformats.org/officeDocument/2006/docPropsVTypes">
  <TotalTime>6050</TotalTime>
  <Words>348</Words>
  <Application>Microsoft Office PowerPoint</Application>
  <PresentationFormat>On-screen Show (4:3)</PresentationFormat>
  <Paragraphs>57</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Wingdings</vt:lpstr>
      <vt:lpstr>Custom</vt:lpstr>
      <vt:lpstr>Age UK Berkshire</vt:lpstr>
      <vt:lpstr>Age UK Berkshire</vt:lpstr>
      <vt:lpstr>Age UK Berkshire</vt:lpstr>
      <vt:lpstr>Age UK Berkshire Services</vt:lpstr>
      <vt:lpstr>Age UK Berkshire Services</vt:lpstr>
      <vt:lpstr>Home From Hospital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 UK Berkshire</dc:title>
  <dc:creator>Fiona Price</dc:creator>
  <cp:lastModifiedBy>Lesley Hoey</cp:lastModifiedBy>
  <cp:revision>14</cp:revision>
  <cp:lastPrinted>2018-06-12T08:51:40Z</cp:lastPrinted>
  <dcterms:modified xsi:type="dcterms:W3CDTF">2025-04-25T15:09:23Z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0x010100C0FF0B62F1355948A9F2857E8A9281C7</vt:lpwstr>
  </property>
  <property fmtid="{D5CDD505-2E9C-101B-9397-08002B2CF9AE}" pid="3" name="MediaServiceImageTags">
    <vt:lpwstr/>
  </property>
</Properties>
</file>